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4"/>
  </p:notesMasterIdLst>
  <p:sldIdLst>
    <p:sldId id="2147474844" r:id="rId5"/>
    <p:sldId id="2147474846" r:id="rId6"/>
    <p:sldId id="2147474825" r:id="rId7"/>
    <p:sldId id="2147376507" r:id="rId8"/>
    <p:sldId id="2147376509" r:id="rId9"/>
    <p:sldId id="2147474841" r:id="rId10"/>
    <p:sldId id="2147474847" r:id="rId11"/>
    <p:sldId id="2147474845" r:id="rId12"/>
    <p:sldId id="274" r:id="rId13"/>
  </p:sldIdLst>
  <p:sldSz cx="12192000" cy="6858000"/>
  <p:notesSz cx="7099300" cy="10234613"/>
  <p:embeddedFontLst>
    <p:embeddedFont>
      <p:font typeface="Posten Sans" panose="00000500000000000000" pitchFamily="2" charset="0"/>
      <p:regular r:id="rId15"/>
      <p:italic r:id="rId16"/>
    </p:embeddedFont>
    <p:embeddedFont>
      <p:font typeface="Posten Sans Bold" panose="00000800000000000000" pitchFamily="2" charset="0"/>
      <p:bold r:id="rId17"/>
    </p:embeddedFont>
    <p:embeddedFont>
      <p:font typeface="Posten Sans Medium" panose="00000600000000000000" pitchFamily="2" charset="0"/>
      <p:regular r:id="rId18"/>
      <p: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1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8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5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646859-0DEC-5450-07F1-767C02528AEC}" name="Wille Tone" initials="WT" userId="S::tone.wille@posten.no::ab6a1ee8-453c-4c85-b362-02a60c5dd293" providerId="AD"/>
  <p188:author id="{43D09266-DFBF-217C-04FF-526034E7D31E}" name="Contardo Irene" initials="CI" userId="S::Irene.Contardo@posten.no::ae99d98b-52bf-449b-b9ac-276927d494dd" providerId="AD"/>
  <p188:author id="{0F1BFB71-DD71-75AC-9923-0751D6EE99BA}" name="Gundersen Tommy" initials="GT" userId="S::Tommy.Gundersen@posten.no::f6885cbd-796a-4982-9da1-256fe8a43051" providerId="AD"/>
  <p188:author id="{94413DD5-C80F-5131-B1C2-9E32C801FC91}" name="Goldenheim Kristin [OSLO]" initials="GK[" userId="S::Kristin.Goldenheim@posten.no::574995d9-0522-4085-9d63-1286b542c86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2D22"/>
    <a:srgbClr val="D6D6D6"/>
    <a:srgbClr val="7BC144"/>
    <a:srgbClr val="4A10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DF9A8-26BC-49FC-BA03-83E9C4370129}" v="9" dt="2024-05-03T09:07:02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4" autoAdjust="0"/>
    <p:restoredTop sz="64716" autoAdjust="0"/>
  </p:normalViewPr>
  <p:slideViewPr>
    <p:cSldViewPr snapToGrid="0" showGuides="1">
      <p:cViewPr varScale="1">
        <p:scale>
          <a:sx n="71" d="100"/>
          <a:sy n="71" d="100"/>
        </p:scale>
        <p:origin x="198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Relationship Id="rId30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ldenheim Kristin [OSLO]" userId="574995d9-0522-4085-9d63-1286b542c86f" providerId="ADAL" clId="{D094C722-8BE8-4E26-BAC1-0A0692C653AB}"/>
    <pc:docChg chg="undo redo custSel addSld delSld modSld">
      <pc:chgData name="Goldenheim Kristin [OSLO]" userId="574995d9-0522-4085-9d63-1286b542c86f" providerId="ADAL" clId="{D094C722-8BE8-4E26-BAC1-0A0692C653AB}" dt="2024-04-29T13:50:34.807" v="5280" actId="6549"/>
      <pc:docMkLst>
        <pc:docMk/>
      </pc:docMkLst>
      <pc:sldChg chg="addSp delSp modSp mod modNotesTx">
        <pc:chgData name="Goldenheim Kristin [OSLO]" userId="574995d9-0522-4085-9d63-1286b542c86f" providerId="ADAL" clId="{D094C722-8BE8-4E26-BAC1-0A0692C653AB}" dt="2024-04-24T08:28:55.002" v="4908" actId="20577"/>
        <pc:sldMkLst>
          <pc:docMk/>
          <pc:sldMk cId="1267855384" sldId="2147376507"/>
        </pc:sldMkLst>
        <pc:spChg chg="mod">
          <ac:chgData name="Goldenheim Kristin [OSLO]" userId="574995d9-0522-4085-9d63-1286b542c86f" providerId="ADAL" clId="{D094C722-8BE8-4E26-BAC1-0A0692C653AB}" dt="2024-04-22T11:54:58.992" v="1159" actId="20577"/>
          <ac:spMkLst>
            <pc:docMk/>
            <pc:sldMk cId="1267855384" sldId="2147376507"/>
            <ac:spMk id="6" creationId="{911072A2-AE66-D441-8033-B53079DD91CC}"/>
          </ac:spMkLst>
        </pc:spChg>
        <pc:graphicFrameChg chg="add del mod">
          <ac:chgData name="Goldenheim Kristin [OSLO]" userId="574995d9-0522-4085-9d63-1286b542c86f" providerId="ADAL" clId="{D094C722-8BE8-4E26-BAC1-0A0692C653AB}" dt="2024-04-22T11:57:50.768" v="1165"/>
          <ac:graphicFrameMkLst>
            <pc:docMk/>
            <pc:sldMk cId="1267855384" sldId="2147376507"/>
            <ac:graphicFrameMk id="4" creationId="{22BA94F3-CB9B-21DB-D60E-29AD97AEF2AA}"/>
          </ac:graphicFrameMkLst>
        </pc:graphicFrameChg>
        <pc:picChg chg="add del mod ord">
          <ac:chgData name="Goldenheim Kristin [OSLO]" userId="574995d9-0522-4085-9d63-1286b542c86f" providerId="ADAL" clId="{D094C722-8BE8-4E26-BAC1-0A0692C653AB}" dt="2024-04-22T11:58:28.625" v="1185" actId="166"/>
          <ac:picMkLst>
            <pc:docMk/>
            <pc:sldMk cId="1267855384" sldId="2147376507"/>
            <ac:picMk id="2" creationId="{3874290E-3AF5-6933-232D-8D15F54F5F9C}"/>
          </ac:picMkLst>
        </pc:picChg>
        <pc:picChg chg="add mod">
          <ac:chgData name="Goldenheim Kristin [OSLO]" userId="574995d9-0522-4085-9d63-1286b542c86f" providerId="ADAL" clId="{D094C722-8BE8-4E26-BAC1-0A0692C653AB}" dt="2024-04-22T11:58:42.352" v="1188" actId="1076"/>
          <ac:picMkLst>
            <pc:docMk/>
            <pc:sldMk cId="1267855384" sldId="2147376507"/>
            <ac:picMk id="3" creationId="{C09D8794-8656-75AB-1DD9-934BD569376B}"/>
          </ac:picMkLst>
        </pc:picChg>
      </pc:sldChg>
      <pc:sldChg chg="modSp mod addCm delCm modCm modNotesTx">
        <pc:chgData name="Goldenheim Kristin [OSLO]" userId="574995d9-0522-4085-9d63-1286b542c86f" providerId="ADAL" clId="{D094C722-8BE8-4E26-BAC1-0A0692C653AB}" dt="2024-04-24T08:34:42.649" v="5193"/>
        <pc:sldMkLst>
          <pc:docMk/>
          <pc:sldMk cId="2877477384" sldId="2147376509"/>
        </pc:sldMkLst>
        <pc:spChg chg="mod">
          <ac:chgData name="Goldenheim Kristin [OSLO]" userId="574995d9-0522-4085-9d63-1286b542c86f" providerId="ADAL" clId="{D094C722-8BE8-4E26-BAC1-0A0692C653AB}" dt="2024-04-23T07:25:20.494" v="1640" actId="20577"/>
          <ac:spMkLst>
            <pc:docMk/>
            <pc:sldMk cId="2877477384" sldId="2147376509"/>
            <ac:spMk id="5" creationId="{DB92F7E3-6A67-C047-A0A6-F4CFC55A2920}"/>
          </ac:spMkLst>
        </pc:spChg>
        <pc:picChg chg="mod">
          <ac:chgData name="Goldenheim Kristin [OSLO]" userId="574995d9-0522-4085-9d63-1286b542c86f" providerId="ADAL" clId="{D094C722-8BE8-4E26-BAC1-0A0692C653AB}" dt="2024-04-23T07:27:34.265" v="1641" actId="14826"/>
          <ac:picMkLst>
            <pc:docMk/>
            <pc:sldMk cId="2877477384" sldId="2147376509"/>
            <ac:picMk id="2" creationId="{CD27543C-AA6C-52F9-289A-0E4E04EC569E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Goldenheim Kristin [OSLO]" userId="574995d9-0522-4085-9d63-1286b542c86f" providerId="ADAL" clId="{D094C722-8BE8-4E26-BAC1-0A0692C653AB}" dt="2024-04-24T08:34:42.649" v="5193"/>
              <pc2:cmMkLst xmlns:pc2="http://schemas.microsoft.com/office/powerpoint/2019/9/main/command">
                <pc:docMk/>
                <pc:sldMk cId="2877477384" sldId="2147376509"/>
                <pc2:cmMk id="{F39E2ADF-5D5F-4CE6-BD34-F9C43A57EB2F}"/>
              </pc2:cmMkLst>
            </pc226:cmChg>
          </p:ext>
        </pc:extLst>
      </pc:sldChg>
      <pc:sldChg chg="addSp delSp modSp del mod modShow addCm modNotesTx">
        <pc:chgData name="Goldenheim Kristin [OSLO]" userId="574995d9-0522-4085-9d63-1286b542c86f" providerId="ADAL" clId="{D094C722-8BE8-4E26-BAC1-0A0692C653AB}" dt="2024-04-29T13:49:38.161" v="5256" actId="47"/>
        <pc:sldMkLst>
          <pc:docMk/>
          <pc:sldMk cId="4282732100" sldId="2147471232"/>
        </pc:sldMkLst>
        <pc:spChg chg="mod">
          <ac:chgData name="Goldenheim Kristin [OSLO]" userId="574995d9-0522-4085-9d63-1286b542c86f" providerId="ADAL" clId="{D094C722-8BE8-4E26-BAC1-0A0692C653AB}" dt="2024-04-23T07:20:02.835" v="1633" actId="20577"/>
          <ac:spMkLst>
            <pc:docMk/>
            <pc:sldMk cId="4282732100" sldId="2147471232"/>
            <ac:spMk id="10" creationId="{5AB15692-B864-684D-AA8A-1870DB78898C}"/>
          </ac:spMkLst>
        </pc:spChg>
        <pc:spChg chg="mod">
          <ac:chgData name="Goldenheim Kristin [OSLO]" userId="574995d9-0522-4085-9d63-1286b542c86f" providerId="ADAL" clId="{D094C722-8BE8-4E26-BAC1-0A0692C653AB}" dt="2024-04-23T06:54:16.240" v="1388" actId="20577"/>
          <ac:spMkLst>
            <pc:docMk/>
            <pc:sldMk cId="4282732100" sldId="2147471232"/>
            <ac:spMk id="12" creationId="{565058B8-28AE-AB0F-3AFE-FE1A26A47CAB}"/>
          </ac:spMkLst>
        </pc:spChg>
        <pc:spChg chg="mod">
          <ac:chgData name="Goldenheim Kristin [OSLO]" userId="574995d9-0522-4085-9d63-1286b542c86f" providerId="ADAL" clId="{D094C722-8BE8-4E26-BAC1-0A0692C653AB}" dt="2024-04-23T07:13:06.209" v="1469" actId="20577"/>
          <ac:spMkLst>
            <pc:docMk/>
            <pc:sldMk cId="4282732100" sldId="2147471232"/>
            <ac:spMk id="24" creationId="{D6F7500C-C6BB-49F2-8C6B-D345615D6A82}"/>
          </ac:spMkLst>
        </pc:spChg>
        <pc:graphicFrameChg chg="del">
          <ac:chgData name="Goldenheim Kristin [OSLO]" userId="574995d9-0522-4085-9d63-1286b542c86f" providerId="ADAL" clId="{D094C722-8BE8-4E26-BAC1-0A0692C653AB}" dt="2024-04-23T07:11:54.505" v="1392" actId="478"/>
          <ac:graphicFrameMkLst>
            <pc:docMk/>
            <pc:sldMk cId="4282732100" sldId="2147471232"/>
            <ac:graphicFrameMk id="2" creationId="{00000000-0008-0000-0300-000006000000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07:17:51.735" v="1471" actId="478"/>
          <ac:graphicFrameMkLst>
            <pc:docMk/>
            <pc:sldMk cId="4282732100" sldId="2147471232"/>
            <ac:graphicFrameMk id="3" creationId="{00000000-0008-0000-0300-000007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07:12:17.640" v="1396" actId="1076"/>
          <ac:graphicFrameMkLst>
            <pc:docMk/>
            <pc:sldMk cId="4282732100" sldId="2147471232"/>
            <ac:graphicFrameMk id="4" creationId="{5660DACC-2798-40E5-9442-C24158D557A5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07:20:43.692" v="1634" actId="207"/>
          <ac:graphicFrameMkLst>
            <pc:docMk/>
            <pc:sldMk cId="4282732100" sldId="2147471232"/>
            <ac:graphicFrameMk id="5" creationId="{00000000-0008-0000-0300-000007000000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oldenheim Kristin [OSLO]" userId="574995d9-0522-4085-9d63-1286b542c86f" providerId="ADAL" clId="{D094C722-8BE8-4E26-BAC1-0A0692C653AB}" dt="2024-04-22T13:20:30.970" v="1384"/>
              <pc2:cmMkLst xmlns:pc2="http://schemas.microsoft.com/office/powerpoint/2019/9/main/command">
                <pc:docMk/>
                <pc:sldMk cId="4282732100" sldId="2147471232"/>
                <pc2:cmMk id="{9E6B95B0-0E79-4E11-8F73-703EE6108E5C}"/>
              </pc2:cmMkLst>
            </pc226:cmChg>
          </p:ext>
        </pc:extLst>
      </pc:sldChg>
      <pc:sldChg chg="addSp delSp modSp del mod modCm modNotesTx">
        <pc:chgData name="Goldenheim Kristin [OSLO]" userId="574995d9-0522-4085-9d63-1286b542c86f" providerId="ADAL" clId="{D094C722-8BE8-4E26-BAC1-0A0692C653AB}" dt="2024-04-24T08:10:41.716" v="4622" actId="47"/>
        <pc:sldMkLst>
          <pc:docMk/>
          <pc:sldMk cId="2086681842" sldId="2147471479"/>
        </pc:sldMkLst>
        <pc:spChg chg="del">
          <ac:chgData name="Goldenheim Kristin [OSLO]" userId="574995d9-0522-4085-9d63-1286b542c86f" providerId="ADAL" clId="{D094C722-8BE8-4E26-BAC1-0A0692C653AB}" dt="2024-04-23T10:49:59.870" v="2662" actId="478"/>
          <ac:spMkLst>
            <pc:docMk/>
            <pc:sldMk cId="2086681842" sldId="2147471479"/>
            <ac:spMk id="2" creationId="{5EED577C-C721-5BC7-A028-A1CE7C33C3E7}"/>
          </ac:spMkLst>
        </pc:spChg>
        <pc:spChg chg="mod">
          <ac:chgData name="Goldenheim Kristin [OSLO]" userId="574995d9-0522-4085-9d63-1286b542c86f" providerId="ADAL" clId="{D094C722-8BE8-4E26-BAC1-0A0692C653AB}" dt="2024-04-23T10:41:48.060" v="2661" actId="6549"/>
          <ac:spMkLst>
            <pc:docMk/>
            <pc:sldMk cId="2086681842" sldId="2147471479"/>
            <ac:spMk id="4" creationId="{8DD9B578-99E3-A71F-07B3-49A42A565E9D}"/>
          </ac:spMkLst>
        </pc:spChg>
        <pc:spChg chg="add mod">
          <ac:chgData name="Goldenheim Kristin [OSLO]" userId="574995d9-0522-4085-9d63-1286b542c86f" providerId="ADAL" clId="{D094C722-8BE8-4E26-BAC1-0A0692C653AB}" dt="2024-04-24T08:03:50.798" v="4368"/>
          <ac:spMkLst>
            <pc:docMk/>
            <pc:sldMk cId="2086681842" sldId="2147471479"/>
            <ac:spMk id="7" creationId="{00000000-0008-0000-0600-000002000000}"/>
          </ac:spMkLst>
        </pc:spChg>
        <pc:spChg chg="mod">
          <ac:chgData name="Goldenheim Kristin [OSLO]" userId="574995d9-0522-4085-9d63-1286b542c86f" providerId="ADAL" clId="{D094C722-8BE8-4E26-BAC1-0A0692C653AB}" dt="2024-04-23T10:50:37.591" v="2687" actId="1037"/>
          <ac:spMkLst>
            <pc:docMk/>
            <pc:sldMk cId="2086681842" sldId="2147471479"/>
            <ac:spMk id="12" creationId="{CD5D2BD6-881B-333D-09B7-9AAEF328E349}"/>
          </ac:spMkLst>
        </pc:spChg>
        <pc:spChg chg="mod">
          <ac:chgData name="Goldenheim Kristin [OSLO]" userId="574995d9-0522-4085-9d63-1286b542c86f" providerId="ADAL" clId="{D094C722-8BE8-4E26-BAC1-0A0692C653AB}" dt="2024-04-23T10:50:53.144" v="2713" actId="1038"/>
          <ac:spMkLst>
            <pc:docMk/>
            <pc:sldMk cId="2086681842" sldId="2147471479"/>
            <ac:spMk id="14" creationId="{CC59B62C-A713-D817-6B15-501F2A85A4D5}"/>
          </ac:spMkLst>
        </pc:spChg>
        <pc:spChg chg="mod">
          <ac:chgData name="Goldenheim Kristin [OSLO]" userId="574995d9-0522-4085-9d63-1286b542c86f" providerId="ADAL" clId="{D094C722-8BE8-4E26-BAC1-0A0692C653AB}" dt="2024-04-23T11:07:10.055" v="2889" actId="1035"/>
          <ac:spMkLst>
            <pc:docMk/>
            <pc:sldMk cId="2086681842" sldId="2147471479"/>
            <ac:spMk id="15" creationId="{94FBF960-EE74-F368-D490-46AB1C7F8AF8}"/>
          </ac:spMkLst>
        </pc:spChg>
        <pc:spChg chg="mod">
          <ac:chgData name="Goldenheim Kristin [OSLO]" userId="574995d9-0522-4085-9d63-1286b542c86f" providerId="ADAL" clId="{D094C722-8BE8-4E26-BAC1-0A0692C653AB}" dt="2024-04-23T09:29:28.756" v="2474" actId="1037"/>
          <ac:spMkLst>
            <pc:docMk/>
            <pc:sldMk cId="2086681842" sldId="2147471479"/>
            <ac:spMk id="19" creationId="{2ECE9429-C7F3-2CC0-7812-E7A1B39D7537}"/>
          </ac:spMkLst>
        </pc:spChg>
        <pc:spChg chg="mod">
          <ac:chgData name="Goldenheim Kristin [OSLO]" userId="574995d9-0522-4085-9d63-1286b542c86f" providerId="ADAL" clId="{D094C722-8BE8-4E26-BAC1-0A0692C653AB}" dt="2024-04-23T11:01:04.501" v="2725" actId="6549"/>
          <ac:spMkLst>
            <pc:docMk/>
            <pc:sldMk cId="2086681842" sldId="2147471479"/>
            <ac:spMk id="22" creationId="{00000000-0008-0000-0600-000002000000}"/>
          </ac:spMkLst>
        </pc:spChg>
        <pc:spChg chg="add mod">
          <ac:chgData name="Goldenheim Kristin [OSLO]" userId="574995d9-0522-4085-9d63-1286b542c86f" providerId="ADAL" clId="{D094C722-8BE8-4E26-BAC1-0A0692C653AB}" dt="2024-04-23T11:01:05.113" v="2726"/>
          <ac:spMkLst>
            <pc:docMk/>
            <pc:sldMk cId="2086681842" sldId="2147471479"/>
            <ac:spMk id="31" creationId="{00000000-0008-0000-0600-000002000000}"/>
          </ac:spMkLst>
        </pc:spChg>
        <pc:spChg chg="mod">
          <ac:chgData name="Goldenheim Kristin [OSLO]" userId="574995d9-0522-4085-9d63-1286b542c86f" providerId="ADAL" clId="{D094C722-8BE8-4E26-BAC1-0A0692C653AB}" dt="2024-04-23T11:00:37.533" v="2723" actId="571"/>
          <ac:spMkLst>
            <pc:docMk/>
            <pc:sldMk cId="2086681842" sldId="2147471479"/>
            <ac:spMk id="43" creationId="{C2D8BDBC-1FED-796C-715A-163CF569B165}"/>
          </ac:spMkLst>
        </pc:spChg>
        <pc:spChg chg="add mod">
          <ac:chgData name="Goldenheim Kristin [OSLO]" userId="574995d9-0522-4085-9d63-1286b542c86f" providerId="ADAL" clId="{D094C722-8BE8-4E26-BAC1-0A0692C653AB}" dt="2024-04-23T11:06:07.765" v="2856" actId="12788"/>
          <ac:spMkLst>
            <pc:docMk/>
            <pc:sldMk cId="2086681842" sldId="2147471479"/>
            <ac:spMk id="54" creationId="{00000000-0008-0000-0600-000016000000}"/>
          </ac:spMkLst>
        </pc:spChg>
        <pc:spChg chg="add mod">
          <ac:chgData name="Goldenheim Kristin [OSLO]" userId="574995d9-0522-4085-9d63-1286b542c86f" providerId="ADAL" clId="{D094C722-8BE8-4E26-BAC1-0A0692C653AB}" dt="2024-04-24T08:03:46.464" v="4364" actId="6549"/>
          <ac:spMkLst>
            <pc:docMk/>
            <pc:sldMk cId="2086681842" sldId="2147471479"/>
            <ac:spMk id="57" creationId="{00000000-0008-0000-0600-000002000000}"/>
          </ac:spMkLst>
        </pc:spChg>
        <pc:grpChg chg="add mod">
          <ac:chgData name="Goldenheim Kristin [OSLO]" userId="574995d9-0522-4085-9d63-1286b542c86f" providerId="ADAL" clId="{D094C722-8BE8-4E26-BAC1-0A0692C653AB}" dt="2024-04-24T08:04:16.185" v="4443" actId="1038"/>
          <ac:grpSpMkLst>
            <pc:docMk/>
            <pc:sldMk cId="2086681842" sldId="2147471479"/>
            <ac:grpSpMk id="6" creationId="{5EC0F2FF-E06F-311D-B6E6-983AEA4704AD}"/>
          </ac:grpSpMkLst>
        </pc:grpChg>
        <pc:grpChg chg="add del mod">
          <ac:chgData name="Goldenheim Kristin [OSLO]" userId="574995d9-0522-4085-9d63-1286b542c86f" providerId="ADAL" clId="{D094C722-8BE8-4E26-BAC1-0A0692C653AB}" dt="2024-04-23T11:05:32.705" v="2804" actId="478"/>
          <ac:grpSpMkLst>
            <pc:docMk/>
            <pc:sldMk cId="2086681842" sldId="2147471479"/>
            <ac:grpSpMk id="13" creationId="{5EC0F2FF-E06F-311D-B6E6-983AEA4704AD}"/>
          </ac:grpSpMkLst>
        </pc:grpChg>
        <pc:grpChg chg="del">
          <ac:chgData name="Goldenheim Kristin [OSLO]" userId="574995d9-0522-4085-9d63-1286b542c86f" providerId="ADAL" clId="{D094C722-8BE8-4E26-BAC1-0A0692C653AB}" dt="2024-04-23T10:49:59.870" v="2662" actId="478"/>
          <ac:grpSpMkLst>
            <pc:docMk/>
            <pc:sldMk cId="2086681842" sldId="2147471479"/>
            <ac:grpSpMk id="16" creationId="{64F3710E-D266-4128-7F77-E5B5F4845015}"/>
          </ac:grpSpMkLst>
        </pc:grpChg>
        <pc:grpChg chg="del mod">
          <ac:chgData name="Goldenheim Kristin [OSLO]" userId="574995d9-0522-4085-9d63-1286b542c86f" providerId="ADAL" clId="{D094C722-8BE8-4E26-BAC1-0A0692C653AB}" dt="2024-04-23T11:05:32.705" v="2804" actId="478"/>
          <ac:grpSpMkLst>
            <pc:docMk/>
            <pc:sldMk cId="2086681842" sldId="2147471479"/>
            <ac:grpSpMk id="28" creationId="{B0C92FD8-9478-8353-E2B1-787FBE739EEC}"/>
          </ac:grpSpMkLst>
        </pc:grpChg>
        <pc:grpChg chg="del">
          <ac:chgData name="Goldenheim Kristin [OSLO]" userId="574995d9-0522-4085-9d63-1286b542c86f" providerId="ADAL" clId="{D094C722-8BE8-4E26-BAC1-0A0692C653AB}" dt="2024-04-23T10:49:59.870" v="2662" actId="478"/>
          <ac:grpSpMkLst>
            <pc:docMk/>
            <pc:sldMk cId="2086681842" sldId="2147471479"/>
            <ac:grpSpMk id="29" creationId="{9EAE9AE4-EFFE-ED2D-8991-6F121C2F82FE}"/>
          </ac:grpSpMkLst>
        </pc:grpChg>
        <pc:grpChg chg="add mod">
          <ac:chgData name="Goldenheim Kristin [OSLO]" userId="574995d9-0522-4085-9d63-1286b542c86f" providerId="ADAL" clId="{D094C722-8BE8-4E26-BAC1-0A0692C653AB}" dt="2024-04-23T11:01:05.113" v="2726"/>
          <ac:grpSpMkLst>
            <pc:docMk/>
            <pc:sldMk cId="2086681842" sldId="2147471479"/>
            <ac:grpSpMk id="30" creationId="{5EC0F2FF-E06F-311D-B6E6-983AEA4704AD}"/>
          </ac:grpSpMkLst>
        </pc:grpChg>
        <pc:grpChg chg="add mod">
          <ac:chgData name="Goldenheim Kristin [OSLO]" userId="574995d9-0522-4085-9d63-1286b542c86f" providerId="ADAL" clId="{D094C722-8BE8-4E26-BAC1-0A0692C653AB}" dt="2024-04-23T11:00:37.533" v="2723" actId="571"/>
          <ac:grpSpMkLst>
            <pc:docMk/>
            <pc:sldMk cId="2086681842" sldId="2147471479"/>
            <ac:grpSpMk id="42" creationId="{7ECA86D1-B832-08C7-94D4-A5E162454C54}"/>
          </ac:grpSpMkLst>
        </pc:grpChg>
        <pc:grpChg chg="add del mod">
          <ac:chgData name="Goldenheim Kristin [OSLO]" userId="574995d9-0522-4085-9d63-1286b542c86f" providerId="ADAL" clId="{D094C722-8BE8-4E26-BAC1-0A0692C653AB}" dt="2024-04-24T08:03:48.432" v="4365" actId="478"/>
          <ac:grpSpMkLst>
            <pc:docMk/>
            <pc:sldMk cId="2086681842" sldId="2147471479"/>
            <ac:grpSpMk id="50" creationId="{5EC0F2FF-E06F-311D-B6E6-983AEA4704AD}"/>
          </ac:grpSpMkLst>
        </pc:grpChg>
        <pc:grpChg chg="add mod">
          <ac:chgData name="Goldenheim Kristin [OSLO]" userId="574995d9-0522-4085-9d63-1286b542c86f" providerId="ADAL" clId="{D094C722-8BE8-4E26-BAC1-0A0692C653AB}" dt="2024-04-23T11:07:10.055" v="2889" actId="1035"/>
          <ac:grpSpMkLst>
            <pc:docMk/>
            <pc:sldMk cId="2086681842" sldId="2147471479"/>
            <ac:grpSpMk id="51" creationId="{B0C92FD8-9478-8353-E2B1-787FBE739EEC}"/>
          </ac:grpSpMkLst>
        </pc:grpChg>
        <pc:graphicFrameChg chg="add mod">
          <ac:chgData name="Goldenheim Kristin [OSLO]" userId="574995d9-0522-4085-9d63-1286b542c86f" providerId="ADAL" clId="{D094C722-8BE8-4E26-BAC1-0A0692C653AB}" dt="2024-04-24T08:04:16.185" v="4443" actId="1038"/>
          <ac:graphicFrameMkLst>
            <pc:docMk/>
            <pc:sldMk cId="2086681842" sldId="2147471479"/>
            <ac:graphicFrameMk id="2" creationId="{00000000-0008-0000-0600-000013000000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3T11:05:38.480" v="2808" actId="478"/>
          <ac:graphicFrameMkLst>
            <pc:docMk/>
            <pc:sldMk cId="2086681842" sldId="2147471479"/>
            <ac:graphicFrameMk id="3" creationId="{00000000-0008-0000-0600-000013000000}"/>
          </ac:graphicFrameMkLst>
        </pc:graphicFrameChg>
        <pc:graphicFrameChg chg="add del">
          <ac:chgData name="Goldenheim Kristin [OSLO]" userId="574995d9-0522-4085-9d63-1286b542c86f" providerId="ADAL" clId="{D094C722-8BE8-4E26-BAC1-0A0692C653AB}" dt="2024-04-23T10:40:50.731" v="2577" actId="478"/>
          <ac:graphicFrameMkLst>
            <pc:docMk/>
            <pc:sldMk cId="2086681842" sldId="2147471479"/>
            <ac:graphicFrameMk id="7" creationId="{00000000-0008-0000-0800-000002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10:41:31.944" v="2651" actId="1037"/>
          <ac:graphicFrameMkLst>
            <pc:docMk/>
            <pc:sldMk cId="2086681842" sldId="2147471479"/>
            <ac:graphicFrameMk id="8" creationId="{00000000-0008-0000-0800-000002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11:01:05.113" v="2726"/>
          <ac:graphicFrameMkLst>
            <pc:docMk/>
            <pc:sldMk cId="2086681842" sldId="2147471479"/>
            <ac:graphicFrameMk id="9" creationId="{00000000-0008-0000-0600-000013000000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10:49:59.870" v="2662" actId="478"/>
          <ac:graphicFrameMkLst>
            <pc:docMk/>
            <pc:sldMk cId="2086681842" sldId="2147471479"/>
            <ac:graphicFrameMk id="10" creationId="{00000000-0008-0000-0600-000009000000}"/>
          </ac:graphicFrameMkLst>
        </pc:graphicFrameChg>
        <pc:graphicFrameChg chg="del mod">
          <ac:chgData name="Goldenheim Kristin [OSLO]" userId="574995d9-0522-4085-9d63-1286b542c86f" providerId="ADAL" clId="{D094C722-8BE8-4E26-BAC1-0A0692C653AB}" dt="2024-04-23T11:05:34.654" v="2805" actId="478"/>
          <ac:graphicFrameMkLst>
            <pc:docMk/>
            <pc:sldMk cId="2086681842" sldId="2147471479"/>
            <ac:graphicFrameMk id="26" creationId="{00000000-0008-0000-0600-000012000000}"/>
          </ac:graphicFrameMkLst>
        </pc:graphicFrameChg>
        <pc:graphicFrameChg chg="del mod">
          <ac:chgData name="Goldenheim Kristin [OSLO]" userId="574995d9-0522-4085-9d63-1286b542c86f" providerId="ADAL" clId="{D094C722-8BE8-4E26-BAC1-0A0692C653AB}" dt="2024-04-23T11:05:34.654" v="2805" actId="478"/>
          <ac:graphicFrameMkLst>
            <pc:docMk/>
            <pc:sldMk cId="2086681842" sldId="2147471479"/>
            <ac:graphicFrameMk id="33" creationId="{00000000-0008-0000-0600-000012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11:00:37.533" v="2723" actId="571"/>
          <ac:graphicFrameMkLst>
            <pc:docMk/>
            <pc:sldMk cId="2086681842" sldId="2147471479"/>
            <ac:graphicFrameMk id="41" creationId="{F28238D6-EFF6-B5C1-051E-B3D79DBE8DB6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4T08:03:45.492" v="4362" actId="478"/>
          <ac:graphicFrameMkLst>
            <pc:docMk/>
            <pc:sldMk cId="2086681842" sldId="2147471479"/>
            <ac:graphicFrameMk id="46" creationId="{00000000-0008-0000-0600-000013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3T11:07:10.055" v="2889" actId="1035"/>
          <ac:graphicFrameMkLst>
            <pc:docMk/>
            <pc:sldMk cId="2086681842" sldId="2147471479"/>
            <ac:graphicFrameMk id="48" creationId="{00000000-0008-0000-0600-000012000000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10:50:11.411" v="2663" actId="478"/>
          <ac:graphicFrameMkLst>
            <pc:docMk/>
            <pc:sldMk cId="2086681842" sldId="2147471479"/>
            <ac:graphicFrameMk id="52" creationId="{495118B7-4804-40DC-9E7A-2B3BCCC4A078}"/>
          </ac:graphicFrameMkLst>
        </pc:graphicFrameChg>
        <pc:picChg chg="mod">
          <ac:chgData name="Goldenheim Kristin [OSLO]" userId="574995d9-0522-4085-9d63-1286b542c86f" providerId="ADAL" clId="{D094C722-8BE8-4E26-BAC1-0A0692C653AB}" dt="2024-04-23T10:41:25.128" v="2621" actId="1038"/>
          <ac:picMkLst>
            <pc:docMk/>
            <pc:sldMk cId="2086681842" sldId="2147471479"/>
            <ac:picMk id="18" creationId="{33DF161C-6E77-958A-C33A-1BD2F835D592}"/>
          </ac:picMkLst>
        </pc:picChg>
        <pc:cxnChg chg="add mod">
          <ac:chgData name="Goldenheim Kristin [OSLO]" userId="574995d9-0522-4085-9d63-1286b542c86f" providerId="ADAL" clId="{D094C722-8BE8-4E26-BAC1-0A0692C653AB}" dt="2024-04-24T08:04:16.185" v="4443" actId="1038"/>
          <ac:cxnSpMkLst>
            <pc:docMk/>
            <pc:sldMk cId="2086681842" sldId="2147471479"/>
            <ac:cxnSpMk id="3" creationId="{00000000-0008-0000-0600-000015000000}"/>
          </ac:cxnSpMkLst>
        </pc:cxnChg>
        <pc:cxnChg chg="del mod">
          <ac:chgData name="Goldenheim Kristin [OSLO]" userId="574995d9-0522-4085-9d63-1286b542c86f" providerId="ADAL" clId="{D094C722-8BE8-4E26-BAC1-0A0692C653AB}" dt="2024-04-23T11:05:34.654" v="2805" actId="478"/>
          <ac:cxnSpMkLst>
            <pc:docMk/>
            <pc:sldMk cId="2086681842" sldId="2147471479"/>
            <ac:cxnSpMk id="6" creationId="{00000000-0008-0000-0600-000015000000}"/>
          </ac:cxnSpMkLst>
        </pc:cxnChg>
        <pc:cxnChg chg="add mod">
          <ac:chgData name="Goldenheim Kristin [OSLO]" userId="574995d9-0522-4085-9d63-1286b542c86f" providerId="ADAL" clId="{D094C722-8BE8-4E26-BAC1-0A0692C653AB}" dt="2024-04-24T08:03:50.798" v="4368"/>
          <ac:cxnSpMkLst>
            <pc:docMk/>
            <pc:sldMk cId="2086681842" sldId="2147471479"/>
            <ac:cxnSpMk id="9" creationId="{00000000-0008-0000-0600-000008000000}"/>
          </ac:cxnSpMkLst>
        </pc:cxnChg>
        <pc:cxnChg chg="add mod">
          <ac:chgData name="Goldenheim Kristin [OSLO]" userId="574995d9-0522-4085-9d63-1286b542c86f" providerId="ADAL" clId="{D094C722-8BE8-4E26-BAC1-0A0692C653AB}" dt="2024-04-24T08:03:50.798" v="4368"/>
          <ac:cxnSpMkLst>
            <pc:docMk/>
            <pc:sldMk cId="2086681842" sldId="2147471479"/>
            <ac:cxnSpMk id="10" creationId="{00000000-0008-0000-0600-000022000000}"/>
          </ac:cxnSpMkLst>
        </pc:cxnChg>
        <pc:cxnChg chg="del">
          <ac:chgData name="Goldenheim Kristin [OSLO]" userId="574995d9-0522-4085-9d63-1286b542c86f" providerId="ADAL" clId="{D094C722-8BE8-4E26-BAC1-0A0692C653AB}" dt="2024-04-23T10:49:59.870" v="2662" actId="478"/>
          <ac:cxnSpMkLst>
            <pc:docMk/>
            <pc:sldMk cId="2086681842" sldId="2147471479"/>
            <ac:cxnSpMk id="11" creationId="{00000000-0008-0000-0600-00000B000000}"/>
          </ac:cxnSpMkLst>
        </pc:cxnChg>
        <pc:cxnChg chg="mod">
          <ac:chgData name="Goldenheim Kristin [OSLO]" userId="574995d9-0522-4085-9d63-1286b542c86f" providerId="ADAL" clId="{D094C722-8BE8-4E26-BAC1-0A0692C653AB}" dt="2024-04-23T11:05:32.705" v="2804" actId="478"/>
          <ac:cxnSpMkLst>
            <pc:docMk/>
            <pc:sldMk cId="2086681842" sldId="2147471479"/>
            <ac:cxnSpMk id="24" creationId="{00000000-0008-0000-0600-000008000000}"/>
          </ac:cxnSpMkLst>
        </pc:cxnChg>
        <pc:cxnChg chg="del mod">
          <ac:chgData name="Goldenheim Kristin [OSLO]" userId="574995d9-0522-4085-9d63-1286b542c86f" providerId="ADAL" clId="{D094C722-8BE8-4E26-BAC1-0A0692C653AB}" dt="2024-04-23T11:05:34.654" v="2805" actId="478"/>
          <ac:cxnSpMkLst>
            <pc:docMk/>
            <pc:sldMk cId="2086681842" sldId="2147471479"/>
            <ac:cxnSpMk id="27" creationId="{00000000-0008-0000-0600-000014000000}"/>
          </ac:cxnSpMkLst>
        </pc:cxnChg>
        <pc:cxnChg chg="add mod">
          <ac:chgData name="Goldenheim Kristin [OSLO]" userId="574995d9-0522-4085-9d63-1286b542c86f" providerId="ADAL" clId="{D094C722-8BE8-4E26-BAC1-0A0692C653AB}" dt="2024-04-23T11:01:05.113" v="2726"/>
          <ac:cxnSpMkLst>
            <pc:docMk/>
            <pc:sldMk cId="2086681842" sldId="2147471479"/>
            <ac:cxnSpMk id="32" creationId="{00000000-0008-0000-0600-000008000000}"/>
          </ac:cxnSpMkLst>
        </pc:cxnChg>
        <pc:cxnChg chg="mod">
          <ac:chgData name="Goldenheim Kristin [OSLO]" userId="574995d9-0522-4085-9d63-1286b542c86f" providerId="ADAL" clId="{D094C722-8BE8-4E26-BAC1-0A0692C653AB}" dt="2024-04-23T11:05:32.705" v="2804" actId="478"/>
          <ac:cxnSpMkLst>
            <pc:docMk/>
            <pc:sldMk cId="2086681842" sldId="2147471479"/>
            <ac:cxnSpMk id="38" creationId="{00000000-0008-0000-0600-00002C000000}"/>
          </ac:cxnSpMkLst>
        </pc:cxnChg>
        <pc:cxnChg chg="add mod">
          <ac:chgData name="Goldenheim Kristin [OSLO]" userId="574995d9-0522-4085-9d63-1286b542c86f" providerId="ADAL" clId="{D094C722-8BE8-4E26-BAC1-0A0692C653AB}" dt="2024-04-23T11:01:05.113" v="2726"/>
          <ac:cxnSpMkLst>
            <pc:docMk/>
            <pc:sldMk cId="2086681842" sldId="2147471479"/>
            <ac:cxnSpMk id="40" creationId="{00000000-0008-0000-0600-000022000000}"/>
          </ac:cxnSpMkLst>
        </pc:cxnChg>
        <pc:cxnChg chg="mod">
          <ac:chgData name="Goldenheim Kristin [OSLO]" userId="574995d9-0522-4085-9d63-1286b542c86f" providerId="ADAL" clId="{D094C722-8BE8-4E26-BAC1-0A0692C653AB}" dt="2024-04-23T11:00:37.533" v="2723" actId="571"/>
          <ac:cxnSpMkLst>
            <pc:docMk/>
            <pc:sldMk cId="2086681842" sldId="2147471479"/>
            <ac:cxnSpMk id="44" creationId="{AF4EC212-8AA7-9489-0BB7-E6B5108A5A07}"/>
          </ac:cxnSpMkLst>
        </pc:cxnChg>
        <pc:cxnChg chg="mod">
          <ac:chgData name="Goldenheim Kristin [OSLO]" userId="574995d9-0522-4085-9d63-1286b542c86f" providerId="ADAL" clId="{D094C722-8BE8-4E26-BAC1-0A0692C653AB}" dt="2024-04-23T11:00:37.533" v="2723" actId="571"/>
          <ac:cxnSpMkLst>
            <pc:docMk/>
            <pc:sldMk cId="2086681842" sldId="2147471479"/>
            <ac:cxnSpMk id="45" creationId="{2FF3C504-3898-6423-FF8D-A76605FC583D}"/>
          </ac:cxnSpMkLst>
        </pc:cxnChg>
        <pc:cxnChg chg="add del mod">
          <ac:chgData name="Goldenheim Kristin [OSLO]" userId="574995d9-0522-4085-9d63-1286b542c86f" providerId="ADAL" clId="{D094C722-8BE8-4E26-BAC1-0A0692C653AB}" dt="2024-04-24T08:03:49.826" v="4366" actId="478"/>
          <ac:cxnSpMkLst>
            <pc:docMk/>
            <pc:sldMk cId="2086681842" sldId="2147471479"/>
            <ac:cxnSpMk id="47" creationId="{00000000-0008-0000-0600-000015000000}"/>
          </ac:cxnSpMkLst>
        </pc:cxnChg>
        <pc:cxnChg chg="add mod">
          <ac:chgData name="Goldenheim Kristin [OSLO]" userId="574995d9-0522-4085-9d63-1286b542c86f" providerId="ADAL" clId="{D094C722-8BE8-4E26-BAC1-0A0692C653AB}" dt="2024-04-23T11:07:10.055" v="2889" actId="1035"/>
          <ac:cxnSpMkLst>
            <pc:docMk/>
            <pc:sldMk cId="2086681842" sldId="2147471479"/>
            <ac:cxnSpMk id="49" creationId="{00000000-0008-0000-0600-000014000000}"/>
          </ac:cxnSpMkLst>
        </pc:cxnChg>
        <pc:cxnChg chg="del">
          <ac:chgData name="Goldenheim Kristin [OSLO]" userId="574995d9-0522-4085-9d63-1286b542c86f" providerId="ADAL" clId="{D094C722-8BE8-4E26-BAC1-0A0692C653AB}" dt="2024-04-23T10:49:59.870" v="2662" actId="478"/>
          <ac:cxnSpMkLst>
            <pc:docMk/>
            <pc:sldMk cId="2086681842" sldId="2147471479"/>
            <ac:cxnSpMk id="53" creationId="{00000000-0008-0000-0600-000019000000}"/>
          </ac:cxnSpMkLst>
        </pc:cxnChg>
        <pc:cxnChg chg="add mod">
          <ac:chgData name="Goldenheim Kristin [OSLO]" userId="574995d9-0522-4085-9d63-1286b542c86f" providerId="ADAL" clId="{D094C722-8BE8-4E26-BAC1-0A0692C653AB}" dt="2024-04-23T11:06:07.765" v="2856" actId="12788"/>
          <ac:cxnSpMkLst>
            <pc:docMk/>
            <pc:sldMk cId="2086681842" sldId="2147471479"/>
            <ac:cxnSpMk id="55" creationId="{00000000-0008-0000-0600-00002C000000}"/>
          </ac:cxnSpMkLst>
        </pc:cxnChg>
        <pc:cxnChg chg="add mod">
          <ac:chgData name="Goldenheim Kristin [OSLO]" userId="574995d9-0522-4085-9d63-1286b542c86f" providerId="ADAL" clId="{D094C722-8BE8-4E26-BAC1-0A0692C653AB}" dt="2024-04-23T11:06:07.765" v="2856" actId="12788"/>
          <ac:cxnSpMkLst>
            <pc:docMk/>
            <pc:sldMk cId="2086681842" sldId="2147471479"/>
            <ac:cxnSpMk id="56" creationId="{00000000-0008-0000-0600-00002D000000}"/>
          </ac:cxnSpMkLst>
        </pc:cxnChg>
        <pc:cxnChg chg="add mod">
          <ac:chgData name="Goldenheim Kristin [OSLO]" userId="574995d9-0522-4085-9d63-1286b542c86f" providerId="ADAL" clId="{D094C722-8BE8-4E26-BAC1-0A0692C653AB}" dt="2024-04-24T08:03:48.432" v="4365" actId="478"/>
          <ac:cxnSpMkLst>
            <pc:docMk/>
            <pc:sldMk cId="2086681842" sldId="2147471479"/>
            <ac:cxnSpMk id="58" creationId="{00000000-0008-0000-0600-000008000000}"/>
          </ac:cxnSpMkLst>
        </pc:cxnChg>
        <pc:cxnChg chg="add mod">
          <ac:chgData name="Goldenheim Kristin [OSLO]" userId="574995d9-0522-4085-9d63-1286b542c86f" providerId="ADAL" clId="{D094C722-8BE8-4E26-BAC1-0A0692C653AB}" dt="2024-04-23T11:06:07.765" v="2856" actId="12788"/>
          <ac:cxnSpMkLst>
            <pc:docMk/>
            <pc:sldMk cId="2086681842" sldId="2147471479"/>
            <ac:cxnSpMk id="59" creationId="{00000000-0008-0000-0600-000022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Goldenheim Kristin [OSLO]" userId="574995d9-0522-4085-9d63-1286b542c86f" providerId="ADAL" clId="{D094C722-8BE8-4E26-BAC1-0A0692C653AB}" dt="2024-04-24T08:03:45.564" v="4363" actId="2056"/>
              <pc2:cmMkLst xmlns:pc2="http://schemas.microsoft.com/office/powerpoint/2019/9/main/command">
                <pc:docMk/>
                <pc:sldMk cId="2086681842" sldId="2147471479"/>
                <pc2:cmMk id="{0E7E314B-89A2-45DA-B2AE-9EB4BBAF5423}"/>
              </pc2:cmMkLst>
            </pc226:cmChg>
          </p:ext>
        </pc:extLst>
      </pc:sldChg>
      <pc:sldChg chg="addSp delSp modSp mod modNotesTx">
        <pc:chgData name="Goldenheim Kristin [OSLO]" userId="574995d9-0522-4085-9d63-1286b542c86f" providerId="ADAL" clId="{D094C722-8BE8-4E26-BAC1-0A0692C653AB}" dt="2024-04-22T13:14:43.320" v="1320" actId="27918"/>
        <pc:sldMkLst>
          <pc:docMk/>
          <pc:sldMk cId="3057193304" sldId="2147474825"/>
        </pc:sldMkLst>
        <pc:spChg chg="mod">
          <ac:chgData name="Goldenheim Kristin [OSLO]" userId="574995d9-0522-4085-9d63-1286b542c86f" providerId="ADAL" clId="{D094C722-8BE8-4E26-BAC1-0A0692C653AB}" dt="2024-04-22T11:47:09.148" v="846" actId="6549"/>
          <ac:spMkLst>
            <pc:docMk/>
            <pc:sldMk cId="3057193304" sldId="2147474825"/>
            <ac:spMk id="6" creationId="{D43BE587-77F5-9152-D517-14776A9277DD}"/>
          </ac:spMkLst>
        </pc:spChg>
        <pc:spChg chg="mod">
          <ac:chgData name="Goldenheim Kristin [OSLO]" userId="574995d9-0522-4085-9d63-1286b542c86f" providerId="ADAL" clId="{D094C722-8BE8-4E26-BAC1-0A0692C653AB}" dt="2024-04-22T11:46:53.814" v="824" actId="20577"/>
          <ac:spMkLst>
            <pc:docMk/>
            <pc:sldMk cId="3057193304" sldId="2147474825"/>
            <ac:spMk id="8" creationId="{DC8BC9C6-18E2-D651-0746-9DD66029C920}"/>
          </ac:spMkLst>
        </pc:spChg>
        <pc:spChg chg="mod">
          <ac:chgData name="Goldenheim Kristin [OSLO]" userId="574995d9-0522-4085-9d63-1286b542c86f" providerId="ADAL" clId="{D094C722-8BE8-4E26-BAC1-0A0692C653AB}" dt="2024-04-22T11:40:53.055" v="678" actId="20577"/>
          <ac:spMkLst>
            <pc:docMk/>
            <pc:sldMk cId="3057193304" sldId="2147474825"/>
            <ac:spMk id="9" creationId="{B893BC8B-FBBF-C157-801F-2E09C8BF340E}"/>
          </ac:spMkLst>
        </pc:spChg>
        <pc:spChg chg="mod">
          <ac:chgData name="Goldenheim Kristin [OSLO]" userId="574995d9-0522-4085-9d63-1286b542c86f" providerId="ADAL" clId="{D094C722-8BE8-4E26-BAC1-0A0692C653AB}" dt="2024-04-22T11:42:37.854" v="740" actId="6549"/>
          <ac:spMkLst>
            <pc:docMk/>
            <pc:sldMk cId="3057193304" sldId="2147474825"/>
            <ac:spMk id="20" creationId="{39938DE6-10A1-3816-8530-E5993593CD47}"/>
          </ac:spMkLst>
        </pc:spChg>
        <pc:spChg chg="mod">
          <ac:chgData name="Goldenheim Kristin [OSLO]" userId="574995d9-0522-4085-9d63-1286b542c86f" providerId="ADAL" clId="{D094C722-8BE8-4E26-BAC1-0A0692C653AB}" dt="2024-04-22T11:33:41.249" v="161" actId="20577"/>
          <ac:spMkLst>
            <pc:docMk/>
            <pc:sldMk cId="3057193304" sldId="2147474825"/>
            <ac:spMk id="26" creationId="{5E7E08C6-739E-159B-C9AC-1E7FB873A4A6}"/>
          </ac:spMkLst>
        </pc:spChg>
        <pc:graphicFrameChg chg="del">
          <ac:chgData name="Goldenheim Kristin [OSLO]" userId="574995d9-0522-4085-9d63-1286b542c86f" providerId="ADAL" clId="{D094C722-8BE8-4E26-BAC1-0A0692C653AB}" dt="2024-04-22T11:32:06.543" v="41" actId="478"/>
          <ac:graphicFrameMkLst>
            <pc:docMk/>
            <pc:sldMk cId="3057193304" sldId="2147474825"/>
            <ac:graphicFrameMk id="2" creationId="{00000000-0008-0000-0400-000002000000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2T11:40:06.616" v="558" actId="478"/>
          <ac:graphicFrameMkLst>
            <pc:docMk/>
            <pc:sldMk cId="3057193304" sldId="2147474825"/>
            <ac:graphicFrameMk id="3" creationId="{00000000-0008-0000-0400-000009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2T11:32:50.301" v="159" actId="1038"/>
          <ac:graphicFrameMkLst>
            <pc:docMk/>
            <pc:sldMk cId="3057193304" sldId="2147474825"/>
            <ac:graphicFrameMk id="7" creationId="{00000000-0008-0000-0400-000002000000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2T11:43:40.318" v="796" actId="1036"/>
          <ac:graphicFrameMkLst>
            <pc:docMk/>
            <pc:sldMk cId="3057193304" sldId="2147474825"/>
            <ac:graphicFrameMk id="10" creationId="{00000000-0008-0000-0400-000009000000}"/>
          </ac:graphicFrameMkLst>
        </pc:graphicFrameChg>
        <pc:picChg chg="mod">
          <ac:chgData name="Goldenheim Kristin [OSLO]" userId="574995d9-0522-4085-9d63-1286b542c86f" providerId="ADAL" clId="{D094C722-8BE8-4E26-BAC1-0A0692C653AB}" dt="2024-04-22T11:43:32.470" v="766" actId="1037"/>
          <ac:picMkLst>
            <pc:docMk/>
            <pc:sldMk cId="3057193304" sldId="2147474825"/>
            <ac:picMk id="11" creationId="{2F98B687-E6CC-3FA5-2BD6-6815FBD170D1}"/>
          </ac:picMkLst>
        </pc:picChg>
      </pc:sldChg>
      <pc:sldChg chg="del addCm">
        <pc:chgData name="Goldenheim Kristin [OSLO]" userId="574995d9-0522-4085-9d63-1286b542c86f" providerId="ADAL" clId="{D094C722-8BE8-4E26-BAC1-0A0692C653AB}" dt="2024-04-23T11:28:11.711" v="3275" actId="47"/>
        <pc:sldMkLst>
          <pc:docMk/>
          <pc:sldMk cId="1412006017" sldId="214747483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oldenheim Kristin [OSLO]" userId="574995d9-0522-4085-9d63-1286b542c86f" providerId="ADAL" clId="{D094C722-8BE8-4E26-BAC1-0A0692C653AB}" dt="2024-04-22T11:14:12.423" v="38"/>
              <pc2:cmMkLst xmlns:pc2="http://schemas.microsoft.com/office/powerpoint/2019/9/main/command">
                <pc:docMk/>
                <pc:sldMk cId="1412006017" sldId="2147474839"/>
                <pc2:cmMk id="{0184633B-BF2B-407E-986D-2FE54AA95A80}"/>
              </pc2:cmMkLst>
            </pc226:cmChg>
          </p:ext>
        </pc:extLst>
      </pc:sldChg>
      <pc:sldChg chg="addSp delSp modSp del mod addCm">
        <pc:chgData name="Goldenheim Kristin [OSLO]" userId="574995d9-0522-4085-9d63-1286b542c86f" providerId="ADAL" clId="{D094C722-8BE8-4E26-BAC1-0A0692C653AB}" dt="2024-04-23T11:32:28.283" v="3287" actId="47"/>
        <pc:sldMkLst>
          <pc:docMk/>
          <pc:sldMk cId="651924565" sldId="2147474840"/>
        </pc:sldMkLst>
        <pc:spChg chg="mod">
          <ac:chgData name="Goldenheim Kristin [OSLO]" userId="574995d9-0522-4085-9d63-1286b542c86f" providerId="ADAL" clId="{D094C722-8BE8-4E26-BAC1-0A0692C653AB}" dt="2024-04-23T11:28:00.855" v="3274"/>
          <ac:spMkLst>
            <pc:docMk/>
            <pc:sldMk cId="651924565" sldId="2147474840"/>
            <ac:spMk id="25" creationId="{A3A0D79D-6032-0EAF-C87C-A4BE0FAC3C1F}"/>
          </ac:spMkLst>
        </pc:spChg>
        <pc:picChg chg="add del mod">
          <ac:chgData name="Goldenheim Kristin [OSLO]" userId="574995d9-0522-4085-9d63-1286b542c86f" providerId="ADAL" clId="{D094C722-8BE8-4E26-BAC1-0A0692C653AB}" dt="2024-04-23T11:30:01.409" v="3277"/>
          <ac:picMkLst>
            <pc:docMk/>
            <pc:sldMk cId="651924565" sldId="2147474840"/>
            <ac:picMk id="5" creationId="{3F71AC13-497D-CE9E-3793-7EB801E38A76}"/>
          </ac:picMkLst>
        </pc:picChg>
        <pc:picChg chg="mod">
          <ac:chgData name="Goldenheim Kristin [OSLO]" userId="574995d9-0522-4085-9d63-1286b542c86f" providerId="ADAL" clId="{D094C722-8BE8-4E26-BAC1-0A0692C653AB}" dt="2024-04-23T11:27:45.629" v="3273" actId="14826"/>
          <ac:picMkLst>
            <pc:docMk/>
            <pc:sldMk cId="651924565" sldId="2147474840"/>
            <ac:picMk id="24" creationId="{B364C6F9-0F9D-638F-5048-F71EA2CF7A3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Goldenheim Kristin [OSLO]" userId="574995d9-0522-4085-9d63-1286b542c86f" providerId="ADAL" clId="{D094C722-8BE8-4E26-BAC1-0A0692C653AB}" dt="2024-04-22T11:13:51.123" v="37"/>
              <pc2:cmMkLst xmlns:pc2="http://schemas.microsoft.com/office/powerpoint/2019/9/main/command">
                <pc:docMk/>
                <pc:sldMk cId="651924565" sldId="2147474840"/>
                <pc2:cmMk id="{BAE86373-DC56-48BD-A3D5-A133B1D39329}"/>
              </pc2:cmMkLst>
            </pc226:cmChg>
          </p:ext>
        </pc:extLst>
      </pc:sldChg>
      <pc:sldChg chg="addSp delSp modSp mod addCm delCm modCm modNotesTx">
        <pc:chgData name="Goldenheim Kristin [OSLO]" userId="574995d9-0522-4085-9d63-1286b542c86f" providerId="ADAL" clId="{D094C722-8BE8-4E26-BAC1-0A0692C653AB}" dt="2024-04-24T13:26:50.073" v="5198"/>
        <pc:sldMkLst>
          <pc:docMk/>
          <pc:sldMk cId="2752766014" sldId="2147474841"/>
        </pc:sldMkLst>
        <pc:spChg chg="mod">
          <ac:chgData name="Goldenheim Kristin [OSLO]" userId="574995d9-0522-4085-9d63-1286b542c86f" providerId="ADAL" clId="{D094C722-8BE8-4E26-BAC1-0A0692C653AB}" dt="2024-04-23T08:36:58.245" v="1752" actId="6549"/>
          <ac:spMkLst>
            <pc:docMk/>
            <pc:sldMk cId="2752766014" sldId="2147474841"/>
            <ac:spMk id="5" creationId="{2528AF02-390D-65F9-7479-D81A72E72934}"/>
          </ac:spMkLst>
        </pc:spChg>
        <pc:spChg chg="mod">
          <ac:chgData name="Goldenheim Kristin [OSLO]" userId="574995d9-0522-4085-9d63-1286b542c86f" providerId="ADAL" clId="{D094C722-8BE8-4E26-BAC1-0A0692C653AB}" dt="2024-04-23T10:38:49.741" v="2481" actId="20577"/>
          <ac:spMkLst>
            <pc:docMk/>
            <pc:sldMk cId="2752766014" sldId="2147474841"/>
            <ac:spMk id="6" creationId="{70F65B1F-0C79-7112-8210-11CC81DCF698}"/>
          </ac:spMkLst>
        </pc:spChg>
        <pc:spChg chg="add mod">
          <ac:chgData name="Goldenheim Kristin [OSLO]" userId="574995d9-0522-4085-9d63-1286b542c86f" providerId="ADAL" clId="{D094C722-8BE8-4E26-BAC1-0A0692C653AB}" dt="2024-04-24T07:59:27.825" v="4358" actId="1037"/>
          <ac:spMkLst>
            <pc:docMk/>
            <pc:sldMk cId="2752766014" sldId="2147474841"/>
            <ac:spMk id="9" creationId="{00000000-0008-0000-0600-00000E000000}"/>
          </ac:spMkLst>
        </pc:spChg>
        <pc:spChg chg="del mod">
          <ac:chgData name="Goldenheim Kristin [OSLO]" userId="574995d9-0522-4085-9d63-1286b542c86f" providerId="ADAL" clId="{D094C722-8BE8-4E26-BAC1-0A0692C653AB}" dt="2024-04-24T07:58:44.322" v="4274" actId="478"/>
          <ac:spMkLst>
            <pc:docMk/>
            <pc:sldMk cId="2752766014" sldId="2147474841"/>
            <ac:spMk id="11" creationId="{00000000-0008-0000-0600-00000E000000}"/>
          </ac:spMkLst>
        </pc:spChg>
        <pc:spChg chg="mod">
          <ac:chgData name="Goldenheim Kristin [OSLO]" userId="574995d9-0522-4085-9d63-1286b542c86f" providerId="ADAL" clId="{D094C722-8BE8-4E26-BAC1-0A0692C653AB}" dt="2024-04-23T09:15:17.461" v="2133" actId="1038"/>
          <ac:spMkLst>
            <pc:docMk/>
            <pc:sldMk cId="2752766014" sldId="2147474841"/>
            <ac:spMk id="12" creationId="{CD5D2BD6-881B-333D-09B7-9AAEF328E349}"/>
          </ac:spMkLst>
        </pc:spChg>
        <pc:spChg chg="mod">
          <ac:chgData name="Goldenheim Kristin [OSLO]" userId="574995d9-0522-4085-9d63-1286b542c86f" providerId="ADAL" clId="{D094C722-8BE8-4E26-BAC1-0A0692C653AB}" dt="2024-04-23T09:09:37.781" v="2095" actId="1038"/>
          <ac:spMkLst>
            <pc:docMk/>
            <pc:sldMk cId="2752766014" sldId="2147474841"/>
            <ac:spMk id="14" creationId="{CC59B62C-A713-D817-6B15-501F2A85A4D5}"/>
          </ac:spMkLst>
        </pc:spChg>
        <pc:spChg chg="mod">
          <ac:chgData name="Goldenheim Kristin [OSLO]" userId="574995d9-0522-4085-9d63-1286b542c86f" providerId="ADAL" clId="{D094C722-8BE8-4E26-BAC1-0A0692C653AB}" dt="2024-04-23T09:09:37.781" v="2095" actId="1038"/>
          <ac:spMkLst>
            <pc:docMk/>
            <pc:sldMk cId="2752766014" sldId="2147474841"/>
            <ac:spMk id="15" creationId="{94FBF960-EE74-F368-D490-46AB1C7F8AF8}"/>
          </ac:spMkLst>
        </pc:spChg>
        <pc:spChg chg="del mod">
          <ac:chgData name="Goldenheim Kristin [OSLO]" userId="574995d9-0522-4085-9d63-1286b542c86f" providerId="ADAL" clId="{D094C722-8BE8-4E26-BAC1-0A0692C653AB}" dt="2024-04-23T09:04:37.907" v="1794" actId="478"/>
          <ac:spMkLst>
            <pc:docMk/>
            <pc:sldMk cId="2752766014" sldId="2147474841"/>
            <ac:spMk id="18" creationId="{A04628FE-D42A-F944-449F-EE4D2F97306F}"/>
          </ac:spMkLst>
        </pc:spChg>
        <pc:spChg chg="mod">
          <ac:chgData name="Goldenheim Kristin [OSLO]" userId="574995d9-0522-4085-9d63-1286b542c86f" providerId="ADAL" clId="{D094C722-8BE8-4E26-BAC1-0A0692C653AB}" dt="2024-04-23T08:37:44.911" v="1785" actId="20577"/>
          <ac:spMkLst>
            <pc:docMk/>
            <pc:sldMk cId="2752766014" sldId="2147474841"/>
            <ac:spMk id="23" creationId="{832783C6-0230-402E-AC17-B556EF8DD8AA}"/>
          </ac:spMkLst>
        </pc:spChg>
        <pc:spChg chg="add mod">
          <ac:chgData name="Goldenheim Kristin [OSLO]" userId="574995d9-0522-4085-9d63-1286b542c86f" providerId="ADAL" clId="{D094C722-8BE8-4E26-BAC1-0A0692C653AB}" dt="2024-04-23T09:09:32.460" v="2072" actId="571"/>
          <ac:spMkLst>
            <pc:docMk/>
            <pc:sldMk cId="2752766014" sldId="2147474841"/>
            <ac:spMk id="28" creationId="{E53A6550-6B03-B526-1CAC-13F5386B06B3}"/>
          </ac:spMkLst>
        </pc:spChg>
        <pc:spChg chg="mod">
          <ac:chgData name="Goldenheim Kristin [OSLO]" userId="574995d9-0522-4085-9d63-1286b542c86f" providerId="ADAL" clId="{D094C722-8BE8-4E26-BAC1-0A0692C653AB}" dt="2024-04-23T09:16:24.185" v="2181" actId="20577"/>
          <ac:spMkLst>
            <pc:docMk/>
            <pc:sldMk cId="2752766014" sldId="2147474841"/>
            <ac:spMk id="32" creationId="{00000000-0008-0000-0600-00001C000000}"/>
          </ac:spMkLst>
        </pc:spChg>
        <pc:spChg chg="add mod">
          <ac:chgData name="Goldenheim Kristin [OSLO]" userId="574995d9-0522-4085-9d63-1286b542c86f" providerId="ADAL" clId="{D094C722-8BE8-4E26-BAC1-0A0692C653AB}" dt="2024-04-23T09:09:32.460" v="2072" actId="571"/>
          <ac:spMkLst>
            <pc:docMk/>
            <pc:sldMk cId="2752766014" sldId="2147474841"/>
            <ac:spMk id="36" creationId="{2609D7AC-8570-EE39-09F7-D030B3637380}"/>
          </ac:spMkLst>
        </pc:spChg>
        <pc:grpChg chg="del">
          <ac:chgData name="Goldenheim Kristin [OSLO]" userId="574995d9-0522-4085-9d63-1286b542c86f" providerId="ADAL" clId="{D094C722-8BE8-4E26-BAC1-0A0692C653AB}" dt="2024-04-23T09:04:35.820" v="1792" actId="478"/>
          <ac:grpSpMkLst>
            <pc:docMk/>
            <pc:sldMk cId="2752766014" sldId="2147474841"/>
            <ac:grpSpMk id="19" creationId="{5619E7BB-7268-7968-5FA8-D2ADA0AAEA36}"/>
          </ac:grpSpMkLst>
        </pc:grpChg>
        <pc:grpChg chg="add del mod">
          <ac:chgData name="Goldenheim Kristin [OSLO]" userId="574995d9-0522-4085-9d63-1286b542c86f" providerId="ADAL" clId="{D094C722-8BE8-4E26-BAC1-0A0692C653AB}" dt="2024-04-24T08:14:15.496" v="4856" actId="1036"/>
          <ac:grpSpMkLst>
            <pc:docMk/>
            <pc:sldMk cId="2752766014" sldId="2147474841"/>
            <ac:grpSpMk id="29" creationId="{12C7DA2D-7E4A-460A-0FCE-F8E26AEC1066}"/>
          </ac:grpSpMkLst>
        </pc:grpChg>
        <pc:grpChg chg="del">
          <ac:chgData name="Goldenheim Kristin [OSLO]" userId="574995d9-0522-4085-9d63-1286b542c86f" providerId="ADAL" clId="{D094C722-8BE8-4E26-BAC1-0A0692C653AB}" dt="2024-04-23T09:04:40.518" v="1796" actId="478"/>
          <ac:grpSpMkLst>
            <pc:docMk/>
            <pc:sldMk cId="2752766014" sldId="2147474841"/>
            <ac:grpSpMk id="35" creationId="{03E47D91-A29B-8563-A910-5913DFEC0161}"/>
          </ac:grpSpMkLst>
        </pc:grpChg>
        <pc:graphicFrameChg chg="add mod">
          <ac:chgData name="Goldenheim Kristin [OSLO]" userId="574995d9-0522-4085-9d63-1286b542c86f" providerId="ADAL" clId="{D094C722-8BE8-4E26-BAC1-0A0692C653AB}" dt="2024-04-23T08:36:42.836" v="1744" actId="1038"/>
          <ac:graphicFrameMkLst>
            <pc:docMk/>
            <pc:sldMk cId="2752766014" sldId="2147474841"/>
            <ac:graphicFrameMk id="3" creationId="{00000000-0008-0000-0700-000002000000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4T08:00:06.364" v="4359" actId="14100"/>
          <ac:graphicFrameMkLst>
            <pc:docMk/>
            <pc:sldMk cId="2752766014" sldId="2147474841"/>
            <ac:graphicFrameMk id="4" creationId="{3E070D20-5C22-45E0-A3D9-153AF3E607A8}"/>
          </ac:graphicFrameMkLst>
        </pc:graphicFrameChg>
        <pc:graphicFrameChg chg="del mod">
          <ac:chgData name="Goldenheim Kristin [OSLO]" userId="574995d9-0522-4085-9d63-1286b542c86f" providerId="ADAL" clId="{D094C722-8BE8-4E26-BAC1-0A0692C653AB}" dt="2024-04-23T09:05:56.374" v="1900" actId="478"/>
          <ac:graphicFrameMkLst>
            <pc:docMk/>
            <pc:sldMk cId="2752766014" sldId="2147474841"/>
            <ac:graphicFrameMk id="9" creationId="{52D7F0E3-023C-4F20-926B-825598CEC12F}"/>
          </ac:graphicFrameMkLst>
        </pc:graphicFrameChg>
        <pc:graphicFrameChg chg="mod">
          <ac:chgData name="Goldenheim Kristin [OSLO]" userId="574995d9-0522-4085-9d63-1286b542c86f" providerId="ADAL" clId="{D094C722-8BE8-4E26-BAC1-0A0692C653AB}" dt="2024-04-23T09:05:45.581" v="1899" actId="1038"/>
          <ac:graphicFrameMkLst>
            <pc:docMk/>
            <pc:sldMk cId="2752766014" sldId="2147474841"/>
            <ac:graphicFrameMk id="10" creationId="{3E070D20-5C22-45E0-A3D9-153AF3E607A8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4T07:58:43.147" v="4273" actId="478"/>
          <ac:graphicFrameMkLst>
            <pc:docMk/>
            <pc:sldMk cId="2752766014" sldId="2147474841"/>
            <ac:graphicFrameMk id="17" creationId="{3E070D20-5C22-45E0-A3D9-153AF3E607A8}"/>
          </ac:graphicFrameMkLst>
        </pc:graphicFrameChg>
        <pc:graphicFrameChg chg="add del">
          <ac:chgData name="Goldenheim Kristin [OSLO]" userId="574995d9-0522-4085-9d63-1286b542c86f" providerId="ADAL" clId="{D094C722-8BE8-4E26-BAC1-0A0692C653AB}" dt="2024-04-23T09:15:25.264" v="2137" actId="478"/>
          <ac:graphicFrameMkLst>
            <pc:docMk/>
            <pc:sldMk cId="2752766014" sldId="2147474841"/>
            <ac:graphicFrameMk id="20" creationId="{FF9CD879-2E25-4C97-9D08-178F154F3E06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4T08:12:09.691" v="4623" actId="478"/>
          <ac:graphicFrameMkLst>
            <pc:docMk/>
            <pc:sldMk cId="2752766014" sldId="2147474841"/>
            <ac:graphicFrameMk id="21" creationId="{52D7F0E3-023C-4F20-926B-825598CEC12F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4T08:12:21.408" v="4670"/>
          <ac:graphicFrameMkLst>
            <pc:docMk/>
            <pc:sldMk cId="2752766014" sldId="2147474841"/>
            <ac:graphicFrameMk id="22" creationId="{52D7F0E3-023C-4F20-926B-825598CEC12F}"/>
          </ac:graphicFrameMkLst>
        </pc:graphicFrameChg>
        <pc:graphicFrameChg chg="add mod">
          <ac:chgData name="Goldenheim Kristin [OSLO]" userId="574995d9-0522-4085-9d63-1286b542c86f" providerId="ADAL" clId="{D094C722-8BE8-4E26-BAC1-0A0692C653AB}" dt="2024-04-24T08:13:06.645" v="4673"/>
          <ac:graphicFrameMkLst>
            <pc:docMk/>
            <pc:sldMk cId="2752766014" sldId="2147474841"/>
            <ac:graphicFrameMk id="25" creationId="{52D7F0E3-023C-4F20-926B-825598CEC12F}"/>
          </ac:graphicFrameMkLst>
        </pc:graphicFrameChg>
        <pc:graphicFrameChg chg="add del mod">
          <ac:chgData name="Goldenheim Kristin [OSLO]" userId="574995d9-0522-4085-9d63-1286b542c86f" providerId="ADAL" clId="{D094C722-8BE8-4E26-BAC1-0A0692C653AB}" dt="2024-04-24T08:14:26.839" v="4882" actId="1035"/>
          <ac:graphicFrameMkLst>
            <pc:docMk/>
            <pc:sldMk cId="2752766014" sldId="2147474841"/>
            <ac:graphicFrameMk id="30" creationId="{52D7F0E3-023C-4F20-926B-825598CEC12F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09:04:30.605" v="1790" actId="478"/>
          <ac:graphicFrameMkLst>
            <pc:docMk/>
            <pc:sldMk cId="2752766014" sldId="2147474841"/>
            <ac:graphicFrameMk id="42" creationId="{2404EB26-A42A-4473-ADA1-7318B1DA3D07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09:04:33.696" v="1791" actId="478"/>
          <ac:graphicFrameMkLst>
            <pc:docMk/>
            <pc:sldMk cId="2752766014" sldId="2147474841"/>
            <ac:graphicFrameMk id="45" creationId="{FF9CD879-2E25-4C97-9D08-178F154F3E06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3T08:36:26.298" v="1643" actId="478"/>
          <ac:graphicFrameMkLst>
            <pc:docMk/>
            <pc:sldMk cId="2752766014" sldId="2147474841"/>
            <ac:graphicFrameMk id="47" creationId="{00000000-0008-0000-0700-000002000000}"/>
          </ac:graphicFrameMkLst>
        </pc:graphicFrameChg>
        <pc:cxnChg chg="del mod">
          <ac:chgData name="Goldenheim Kristin [OSLO]" userId="574995d9-0522-4085-9d63-1286b542c86f" providerId="ADAL" clId="{D094C722-8BE8-4E26-BAC1-0A0692C653AB}" dt="2024-04-24T07:58:47.901" v="4277" actId="478"/>
          <ac:cxnSpMkLst>
            <pc:docMk/>
            <pc:sldMk cId="2752766014" sldId="2147474841"/>
            <ac:cxnSpMk id="7" creationId="{00000000-0008-0000-0600-00000D000000}"/>
          </ac:cxnSpMkLst>
        </pc:cxnChg>
        <pc:cxnChg chg="del mod">
          <ac:chgData name="Goldenheim Kristin [OSLO]" userId="574995d9-0522-4085-9d63-1286b542c86f" providerId="ADAL" clId="{D094C722-8BE8-4E26-BAC1-0A0692C653AB}" dt="2024-04-24T07:58:45.578" v="4275" actId="478"/>
          <ac:cxnSpMkLst>
            <pc:docMk/>
            <pc:sldMk cId="2752766014" sldId="2147474841"/>
            <ac:cxnSpMk id="13" creationId="{00000000-0008-0000-0600-000028000000}"/>
          </ac:cxnSpMkLst>
        </pc:cxnChg>
        <pc:cxnChg chg="del mod">
          <ac:chgData name="Goldenheim Kristin [OSLO]" userId="574995d9-0522-4085-9d63-1286b542c86f" providerId="ADAL" clId="{D094C722-8BE8-4E26-BAC1-0A0692C653AB}" dt="2024-04-24T07:58:46.413" v="4276" actId="478"/>
          <ac:cxnSpMkLst>
            <pc:docMk/>
            <pc:sldMk cId="2752766014" sldId="2147474841"/>
            <ac:cxnSpMk id="16" creationId="{00000000-0008-0000-0600-000029000000}"/>
          </ac:cxnSpMkLst>
        </pc:cxnChg>
        <pc:cxnChg chg="add mod">
          <ac:chgData name="Goldenheim Kristin [OSLO]" userId="574995d9-0522-4085-9d63-1286b542c86f" providerId="ADAL" clId="{D094C722-8BE8-4E26-BAC1-0A0692C653AB}" dt="2024-04-24T07:59:27.825" v="4358" actId="1037"/>
          <ac:cxnSpMkLst>
            <pc:docMk/>
            <pc:sldMk cId="2752766014" sldId="2147474841"/>
            <ac:cxnSpMk id="18" creationId="{00000000-0008-0000-0600-000028000000}"/>
          </ac:cxnSpMkLst>
        </pc:cxnChg>
        <pc:cxnChg chg="add mod">
          <ac:chgData name="Goldenheim Kristin [OSLO]" userId="574995d9-0522-4085-9d63-1286b542c86f" providerId="ADAL" clId="{D094C722-8BE8-4E26-BAC1-0A0692C653AB}" dt="2024-04-24T07:59:27.825" v="4358" actId="1037"/>
          <ac:cxnSpMkLst>
            <pc:docMk/>
            <pc:sldMk cId="2752766014" sldId="2147474841"/>
            <ac:cxnSpMk id="19" creationId="{00000000-0008-0000-0600-000029000000}"/>
          </ac:cxnSpMkLst>
        </pc:cxnChg>
        <pc:cxnChg chg="add mod">
          <ac:chgData name="Goldenheim Kristin [OSLO]" userId="574995d9-0522-4085-9d63-1286b542c86f" providerId="ADAL" clId="{D094C722-8BE8-4E26-BAC1-0A0692C653AB}" dt="2024-04-24T08:04:57.102" v="4446" actId="1035"/>
          <ac:cxnSpMkLst>
            <pc:docMk/>
            <pc:sldMk cId="2752766014" sldId="2147474841"/>
            <ac:cxnSpMk id="20" creationId="{00000000-0008-0000-0600-00000D000000}"/>
          </ac:cxnSpMkLst>
        </pc:cxnChg>
        <pc:cxnChg chg="add mod">
          <ac:chgData name="Goldenheim Kristin [OSLO]" userId="574995d9-0522-4085-9d63-1286b542c86f" providerId="ADAL" clId="{D094C722-8BE8-4E26-BAC1-0A0692C653AB}" dt="2024-04-24T08:12:21.408" v="4670"/>
          <ac:cxnSpMkLst>
            <pc:docMk/>
            <pc:sldMk cId="2752766014" sldId="2147474841"/>
            <ac:cxnSpMk id="24" creationId="{00000000-0008-0000-0600-00001B000000}"/>
          </ac:cxnSpMkLst>
        </pc:cxnChg>
        <pc:cxnChg chg="add del mod">
          <ac:chgData name="Goldenheim Kristin [OSLO]" userId="574995d9-0522-4085-9d63-1286b542c86f" providerId="ADAL" clId="{D094C722-8BE8-4E26-BAC1-0A0692C653AB}" dt="2024-04-24T08:13:07.369" v="4674" actId="478"/>
          <ac:cxnSpMkLst>
            <pc:docMk/>
            <pc:sldMk cId="2752766014" sldId="2147474841"/>
            <ac:cxnSpMk id="27" creationId="{00000000-0008-0000-0600-00001B000000}"/>
          </ac:cxnSpMkLst>
        </pc:cxnChg>
        <pc:cxnChg chg="add mod">
          <ac:chgData name="Goldenheim Kristin [OSLO]" userId="574995d9-0522-4085-9d63-1286b542c86f" providerId="ADAL" clId="{D094C722-8BE8-4E26-BAC1-0A0692C653AB}" dt="2024-04-24T08:13:06.645" v="4673"/>
          <ac:cxnSpMkLst>
            <pc:docMk/>
            <pc:sldMk cId="2752766014" sldId="2147474841"/>
            <ac:cxnSpMk id="28" creationId="{00000000-0008-0000-0600-00001B000000}"/>
          </ac:cxnSpMkLst>
        </pc:cxnChg>
        <pc:cxnChg chg="del">
          <ac:chgData name="Goldenheim Kristin [OSLO]" userId="574995d9-0522-4085-9d63-1286b542c86f" providerId="ADAL" clId="{D094C722-8BE8-4E26-BAC1-0A0692C653AB}" dt="2024-04-23T09:04:39.479" v="1795" actId="478"/>
          <ac:cxnSpMkLst>
            <pc:docMk/>
            <pc:sldMk cId="2752766014" sldId="2147474841"/>
            <ac:cxnSpMk id="31" creationId="{00000000-0008-0000-0600-000011000000}"/>
          </ac:cxnSpMkLst>
        </pc:cxnChg>
        <pc:cxnChg chg="del">
          <ac:chgData name="Goldenheim Kristin [OSLO]" userId="574995d9-0522-4085-9d63-1286b542c86f" providerId="ADAL" clId="{D094C722-8BE8-4E26-BAC1-0A0692C653AB}" dt="2024-04-23T09:04:41.867" v="1797" actId="478"/>
          <ac:cxnSpMkLst>
            <pc:docMk/>
            <pc:sldMk cId="2752766014" sldId="2147474841"/>
            <ac:cxnSpMk id="44" creationId="{D1064880-D571-4AC7-9360-554942F80AE2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add del">
              <pc226:chgData name="Goldenheim Kristin [OSLO]" userId="574995d9-0522-4085-9d63-1286b542c86f" providerId="ADAL" clId="{D094C722-8BE8-4E26-BAC1-0A0692C653AB}" dt="2024-04-23T09:27:54.010" v="2473"/>
              <pc2:cmMkLst xmlns:pc2="http://schemas.microsoft.com/office/powerpoint/2019/9/main/command">
                <pc:docMk/>
                <pc:sldMk cId="2752766014" sldId="2147474841"/>
                <pc2:cmMk id="{C40E887B-06E9-4767-808A-E3512B23CFA4}"/>
              </pc2:cmMkLst>
            </pc226:cmChg>
            <pc226:cmChg xmlns:pc226="http://schemas.microsoft.com/office/powerpoint/2022/06/main/command" chg="del">
              <pc226:chgData name="Goldenheim Kristin [OSLO]" userId="574995d9-0522-4085-9d63-1286b542c86f" providerId="ADAL" clId="{D094C722-8BE8-4E26-BAC1-0A0692C653AB}" dt="2024-04-24T13:26:50.073" v="5198"/>
              <pc2:cmMkLst xmlns:pc2="http://schemas.microsoft.com/office/powerpoint/2019/9/main/command">
                <pc:docMk/>
                <pc:sldMk cId="2752766014" sldId="2147474841"/>
                <pc2:cmMk id="{E07194C2-484E-4FEA-9B7C-0ADCB333835A}"/>
              </pc2:cmMkLst>
              <pc226:cmRplyChg chg="add">
                <pc226:chgData name="Goldenheim Kristin [OSLO]" userId="574995d9-0522-4085-9d63-1286b542c86f" providerId="ADAL" clId="{D094C722-8BE8-4E26-BAC1-0A0692C653AB}" dt="2024-04-24T07:37:40.632" v="4264"/>
                <pc2:cmRplyMkLst xmlns:pc2="http://schemas.microsoft.com/office/powerpoint/2019/9/main/command">
                  <pc:docMk/>
                  <pc:sldMk cId="2752766014" sldId="2147474841"/>
                  <pc2:cmMk id="{E07194C2-484E-4FEA-9B7C-0ADCB333835A}"/>
                  <pc2:cmRplyMk id="{34AEEB41-5BB4-43BF-9F8F-C4CB41E7D880}"/>
                </pc2:cmRplyMkLst>
              </pc226:cmRplyChg>
            </pc226:cmChg>
            <pc226:cmChg xmlns:pc226="http://schemas.microsoft.com/office/powerpoint/2022/06/main/command" chg="del">
              <pc226:chgData name="Goldenheim Kristin [OSLO]" userId="574995d9-0522-4085-9d63-1286b542c86f" providerId="ADAL" clId="{D094C722-8BE8-4E26-BAC1-0A0692C653AB}" dt="2024-04-24T13:26:34.572" v="5197"/>
              <pc2:cmMkLst xmlns:pc2="http://schemas.microsoft.com/office/powerpoint/2019/9/main/command">
                <pc:docMk/>
                <pc:sldMk cId="2752766014" sldId="2147474841"/>
                <pc2:cmMk id="{4FB898F2-E94B-4433-96EE-26BEE31363C5}"/>
              </pc2:cmMkLst>
              <pc226:cmRplyChg chg="add">
                <pc226:chgData name="Goldenheim Kristin [OSLO]" userId="574995d9-0522-4085-9d63-1286b542c86f" providerId="ADAL" clId="{D094C722-8BE8-4E26-BAC1-0A0692C653AB}" dt="2024-04-24T08:05:59.687" v="4447"/>
                <pc2:cmRplyMkLst xmlns:pc2="http://schemas.microsoft.com/office/powerpoint/2019/9/main/command">
                  <pc:docMk/>
                  <pc:sldMk cId="2752766014" sldId="2147474841"/>
                  <pc2:cmMk id="{4FB898F2-E94B-4433-96EE-26BEE31363C5}"/>
                  <pc2:cmRplyMk id="{1D7CEAD2-B1B0-4CAC-B44E-0DB19A169481}"/>
                </pc2:cmRplyMkLst>
              </pc226:cmRplyChg>
            </pc226:cmChg>
          </p:ext>
        </pc:extLst>
      </pc:sldChg>
      <pc:sldChg chg="del">
        <pc:chgData name="Goldenheim Kristin [OSLO]" userId="574995d9-0522-4085-9d63-1286b542c86f" providerId="ADAL" clId="{D094C722-8BE8-4E26-BAC1-0A0692C653AB}" dt="2024-04-22T11:08:17.658" v="1" actId="47"/>
        <pc:sldMkLst>
          <pc:docMk/>
          <pc:sldMk cId="424495536" sldId="2147474842"/>
        </pc:sldMkLst>
      </pc:sldChg>
      <pc:sldChg chg="modSp add mod">
        <pc:chgData name="Goldenheim Kristin [OSLO]" userId="574995d9-0522-4085-9d63-1286b542c86f" providerId="ADAL" clId="{D094C722-8BE8-4E26-BAC1-0A0692C653AB}" dt="2024-04-22T11:14:29.458" v="39" actId="403"/>
        <pc:sldMkLst>
          <pc:docMk/>
          <pc:sldMk cId="4075738995" sldId="2147474844"/>
        </pc:sldMkLst>
        <pc:spChg chg="mod">
          <ac:chgData name="Goldenheim Kristin [OSLO]" userId="574995d9-0522-4085-9d63-1286b542c86f" providerId="ADAL" clId="{D094C722-8BE8-4E26-BAC1-0A0692C653AB}" dt="2024-04-22T11:14:29.458" v="39" actId="403"/>
          <ac:spMkLst>
            <pc:docMk/>
            <pc:sldMk cId="4075738995" sldId="2147474844"/>
            <ac:spMk id="11" creationId="{59B10086-2146-2CFB-DFE5-14D5584B7C39}"/>
          </ac:spMkLst>
        </pc:spChg>
      </pc:sldChg>
      <pc:sldChg chg="add del">
        <pc:chgData name="Goldenheim Kristin [OSLO]" userId="574995d9-0522-4085-9d63-1286b542c86f" providerId="ADAL" clId="{D094C722-8BE8-4E26-BAC1-0A0692C653AB}" dt="2024-04-22T11:51:51.051" v="1155" actId="47"/>
        <pc:sldMkLst>
          <pc:docMk/>
          <pc:sldMk cId="3349278163" sldId="2147474845"/>
        </pc:sldMkLst>
      </pc:sldChg>
      <pc:sldChg chg="add del">
        <pc:chgData name="Goldenheim Kristin [OSLO]" userId="574995d9-0522-4085-9d63-1286b542c86f" providerId="ADAL" clId="{D094C722-8BE8-4E26-BAC1-0A0692C653AB}" dt="2024-04-23T11:07:16.419" v="2890" actId="47"/>
        <pc:sldMkLst>
          <pc:docMk/>
          <pc:sldMk cId="3355643073" sldId="2147474845"/>
        </pc:sldMkLst>
      </pc:sldChg>
      <pc:sldChg chg="modSp add mod delCm modCm modNotesTx">
        <pc:chgData name="Goldenheim Kristin [OSLO]" userId="574995d9-0522-4085-9d63-1286b542c86f" providerId="ADAL" clId="{D094C722-8BE8-4E26-BAC1-0A0692C653AB}" dt="2024-04-29T13:50:34.807" v="5280" actId="6549"/>
        <pc:sldMkLst>
          <pc:docMk/>
          <pc:sldMk cId="3677564786" sldId="2147474845"/>
        </pc:sldMkLst>
        <pc:spChg chg="mod">
          <ac:chgData name="Goldenheim Kristin [OSLO]" userId="574995d9-0522-4085-9d63-1286b542c86f" providerId="ADAL" clId="{D094C722-8BE8-4E26-BAC1-0A0692C653AB}" dt="2024-04-29T13:50:34.807" v="5280" actId="6549"/>
          <ac:spMkLst>
            <pc:docMk/>
            <pc:sldMk cId="3677564786" sldId="2147474845"/>
            <ac:spMk id="13" creationId="{6682A21D-71F0-8E95-519E-9AC0C50C25A0}"/>
          </ac:spMkLst>
        </pc:spChg>
        <pc:spChg chg="mod">
          <ac:chgData name="Goldenheim Kristin [OSLO]" userId="574995d9-0522-4085-9d63-1286b542c86f" providerId="ADAL" clId="{D094C722-8BE8-4E26-BAC1-0A0692C653AB}" dt="2024-04-23T11:20:36.241" v="3104" actId="6549"/>
          <ac:spMkLst>
            <pc:docMk/>
            <pc:sldMk cId="3677564786" sldId="2147474845"/>
            <ac:spMk id="26" creationId="{C921F947-C63E-BC21-0BBC-B7BBEAAB7E0A}"/>
          </ac:spMkLst>
        </pc:spChg>
        <pc:picChg chg="mod">
          <ac:chgData name="Goldenheim Kristin [OSLO]" userId="574995d9-0522-4085-9d63-1286b542c86f" providerId="ADAL" clId="{D094C722-8BE8-4E26-BAC1-0A0692C653AB}" dt="2024-04-24T07:44:16.511" v="4266" actId="14826"/>
          <ac:picMkLst>
            <pc:docMk/>
            <pc:sldMk cId="3677564786" sldId="2147474845"/>
            <ac:picMk id="23" creationId="{5D988491-09FD-CBBE-E9D6-706099FB0712}"/>
          </ac:picMkLst>
        </pc:picChg>
        <pc:picChg chg="mod">
          <ac:chgData name="Goldenheim Kristin [OSLO]" userId="574995d9-0522-4085-9d63-1286b542c86f" providerId="ADAL" clId="{D094C722-8BE8-4E26-BAC1-0A0692C653AB}" dt="2024-04-23T11:18:33.157" v="2917" actId="14826"/>
          <ac:picMkLst>
            <pc:docMk/>
            <pc:sldMk cId="3677564786" sldId="2147474845"/>
            <ac:picMk id="29" creationId="{E6EE21D8-F959-AF48-88D1-45CFC1CAF6FB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ldenheim Kristin [OSLO]" userId="574995d9-0522-4085-9d63-1286b542c86f" providerId="ADAL" clId="{D094C722-8BE8-4E26-BAC1-0A0692C653AB}" dt="2024-04-24T13:27:43.806" v="5200"/>
              <pc2:cmMkLst xmlns:pc2="http://schemas.microsoft.com/office/powerpoint/2019/9/main/command">
                <pc:docMk/>
                <pc:sldMk cId="3677564786" sldId="2147474845"/>
                <pc2:cmMk id="{BDE8BA91-0624-443D-B641-22647F56B931}"/>
              </pc2:cmMkLst>
              <pc226:cmRplyChg chg="add mod">
                <pc226:chgData name="Goldenheim Kristin [OSLO]" userId="574995d9-0522-4085-9d63-1286b542c86f" providerId="ADAL" clId="{D094C722-8BE8-4E26-BAC1-0A0692C653AB}" dt="2024-04-24T07:46:28.079" v="4268"/>
                <pc2:cmRplyMkLst xmlns:pc2="http://schemas.microsoft.com/office/powerpoint/2019/9/main/command">
                  <pc:docMk/>
                  <pc:sldMk cId="3677564786" sldId="2147474845"/>
                  <pc2:cmMk id="{BDE8BA91-0624-443D-B641-22647F56B931}"/>
                  <pc2:cmRplyMk id="{5B9F5E1A-9388-4EFF-8756-26EF580CE4CA}"/>
                </pc2:cmRplyMkLst>
              </pc226:cmRplyChg>
            </pc226:cmChg>
            <pc226:cmChg xmlns:pc226="http://schemas.microsoft.com/office/powerpoint/2022/06/main/command" chg="del mod">
              <pc226:chgData name="Goldenheim Kristin [OSLO]" userId="574995d9-0522-4085-9d63-1286b542c86f" providerId="ADAL" clId="{D094C722-8BE8-4E26-BAC1-0A0692C653AB}" dt="2024-04-23T11:26:45.514" v="3272"/>
              <pc2:cmMkLst xmlns:pc2="http://schemas.microsoft.com/office/powerpoint/2019/9/main/command">
                <pc:docMk/>
                <pc:sldMk cId="3677564786" sldId="2147474845"/>
                <pc2:cmMk id="{1AEB23A0-35B9-4606-8DA3-32634621F97D}"/>
              </pc2:cmMkLst>
            </pc226:cmChg>
          </p:ext>
        </pc:extLst>
      </pc:sldChg>
      <pc:sldChg chg="modSp add mod delCm modCm modNotesTx">
        <pc:chgData name="Goldenheim Kristin [OSLO]" userId="574995d9-0522-4085-9d63-1286b542c86f" providerId="ADAL" clId="{D094C722-8BE8-4E26-BAC1-0A0692C653AB}" dt="2024-04-29T13:47:58.356" v="5255" actId="20577"/>
        <pc:sldMkLst>
          <pc:docMk/>
          <pc:sldMk cId="3045821209" sldId="2147474846"/>
        </pc:sldMkLst>
        <pc:spChg chg="mod">
          <ac:chgData name="Goldenheim Kristin [OSLO]" userId="574995d9-0522-4085-9d63-1286b542c86f" providerId="ADAL" clId="{D094C722-8BE8-4E26-BAC1-0A0692C653AB}" dt="2024-04-23T11:33:38.099" v="3374" actId="113"/>
          <ac:spMkLst>
            <pc:docMk/>
            <pc:sldMk cId="3045821209" sldId="2147474846"/>
            <ac:spMk id="3" creationId="{1C2DFD75-7D39-D360-9E44-38AD2C476E7D}"/>
          </ac:spMkLst>
        </pc:spChg>
        <pc:spChg chg="mod">
          <ac:chgData name="Goldenheim Kristin [OSLO]" userId="574995d9-0522-4085-9d63-1286b542c86f" providerId="ADAL" clId="{D094C722-8BE8-4E26-BAC1-0A0692C653AB}" dt="2024-04-23T11:49:10.766" v="4028" actId="14100"/>
          <ac:spMkLst>
            <pc:docMk/>
            <pc:sldMk cId="3045821209" sldId="2147474846"/>
            <ac:spMk id="23" creationId="{9D7C80EC-BE02-5406-FC9D-0096E8033A4B}"/>
          </ac:spMkLst>
        </pc:spChg>
        <pc:spChg chg="mod">
          <ac:chgData name="Goldenheim Kristin [OSLO]" userId="574995d9-0522-4085-9d63-1286b542c86f" providerId="ADAL" clId="{D094C722-8BE8-4E26-BAC1-0A0692C653AB}" dt="2024-04-23T11:59:23.168" v="4115" actId="113"/>
          <ac:spMkLst>
            <pc:docMk/>
            <pc:sldMk cId="3045821209" sldId="2147474846"/>
            <ac:spMk id="25" creationId="{A3A0D79D-6032-0EAF-C87C-A4BE0FAC3C1F}"/>
          </ac:spMkLst>
        </pc:spChg>
        <pc:picChg chg="mod">
          <ac:chgData name="Goldenheim Kristin [OSLO]" userId="574995d9-0522-4085-9d63-1286b542c86f" providerId="ADAL" clId="{D094C722-8BE8-4E26-BAC1-0A0692C653AB}" dt="2024-04-24T07:50:12.702" v="4270" actId="14826"/>
          <ac:picMkLst>
            <pc:docMk/>
            <pc:sldMk cId="3045821209" sldId="2147474846"/>
            <ac:picMk id="4" creationId="{1EE4472D-9DAC-B2C4-007B-5601B423A089}"/>
          </ac:picMkLst>
        </pc:picChg>
        <pc:picChg chg="mod">
          <ac:chgData name="Goldenheim Kristin [OSLO]" userId="574995d9-0522-4085-9d63-1286b542c86f" providerId="ADAL" clId="{D094C722-8BE8-4E26-BAC1-0A0692C653AB}" dt="2024-04-23T12:04:12.635" v="4163" actId="14826"/>
          <ac:picMkLst>
            <pc:docMk/>
            <pc:sldMk cId="3045821209" sldId="2147474846"/>
            <ac:picMk id="24" creationId="{B364C6F9-0F9D-638F-5048-F71EA2CF7A3B}"/>
          </ac:picMkLst>
        </pc:picChg>
        <pc:picChg chg="mod">
          <ac:chgData name="Goldenheim Kristin [OSLO]" userId="574995d9-0522-4085-9d63-1286b542c86f" providerId="ADAL" clId="{D094C722-8BE8-4E26-BAC1-0A0692C653AB}" dt="2024-04-23T11:48:44.517" v="4026" actId="14826"/>
          <ac:picMkLst>
            <pc:docMk/>
            <pc:sldMk cId="3045821209" sldId="2147474846"/>
            <ac:picMk id="30" creationId="{DA4846F1-B99F-AE9B-C0A6-FCAF1F5F4C3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ldenheim Kristin [OSLO]" userId="574995d9-0522-4085-9d63-1286b542c86f" providerId="ADAL" clId="{D094C722-8BE8-4E26-BAC1-0A0692C653AB}" dt="2024-04-24T13:25:02.011" v="5194"/>
              <pc2:cmMkLst xmlns:pc2="http://schemas.microsoft.com/office/powerpoint/2019/9/main/command">
                <pc:docMk/>
                <pc:sldMk cId="3045821209" sldId="2147474846"/>
                <pc2:cmMk id="{33807EAA-0D77-44D5-8CF2-3C30A856C44B}"/>
              </pc2:cmMkLst>
              <pc226:cmRplyChg chg="add">
                <pc226:chgData name="Goldenheim Kristin [OSLO]" userId="574995d9-0522-4085-9d63-1286b542c86f" providerId="ADAL" clId="{D094C722-8BE8-4E26-BAC1-0A0692C653AB}" dt="2024-04-24T07:49:54.146" v="4269"/>
                <pc2:cmRplyMkLst xmlns:pc2="http://schemas.microsoft.com/office/powerpoint/2019/9/main/command">
                  <pc:docMk/>
                  <pc:sldMk cId="3045821209" sldId="2147474846"/>
                  <pc2:cmMk id="{33807EAA-0D77-44D5-8CF2-3C30A856C44B}"/>
                  <pc2:cmRplyMk id="{5EC71BB7-8205-4586-9C91-CBA981CBD586}"/>
                </pc2:cmRplyMkLst>
              </pc226:cmRplyChg>
              <pc226:cmRplyChg chg="add mod">
                <pc226:chgData name="Goldenheim Kristin [OSLO]" userId="574995d9-0522-4085-9d63-1286b542c86f" providerId="ADAL" clId="{D094C722-8BE8-4E26-BAC1-0A0692C653AB}" dt="2024-04-24T08:30:05.670" v="4909"/>
                <pc2:cmRplyMkLst xmlns:pc2="http://schemas.microsoft.com/office/powerpoint/2019/9/main/command">
                  <pc:docMk/>
                  <pc:sldMk cId="3045821209" sldId="2147474846"/>
                  <pc2:cmMk id="{33807EAA-0D77-44D5-8CF2-3C30A856C44B}"/>
                  <pc2:cmRplyMk id="{8EDAD5EA-E348-463A-9949-87B19539AE58}"/>
                </pc2:cmRplyMkLst>
              </pc226:cmRplyChg>
            </pc226:cmChg>
          </p:ext>
        </pc:extLst>
      </pc:sldChg>
      <pc:sldChg chg="add del">
        <pc:chgData name="Goldenheim Kristin [OSLO]" userId="574995d9-0522-4085-9d63-1286b542c86f" providerId="ADAL" clId="{D094C722-8BE8-4E26-BAC1-0A0692C653AB}" dt="2024-04-24T08:02:12.033" v="4360" actId="47"/>
        <pc:sldMkLst>
          <pc:docMk/>
          <pc:sldMk cId="1382742338" sldId="2147474847"/>
        </pc:sldMkLst>
      </pc:sldChg>
      <pc:sldChg chg="add del">
        <pc:chgData name="Goldenheim Kristin [OSLO]" userId="574995d9-0522-4085-9d63-1286b542c86f" providerId="ADAL" clId="{D094C722-8BE8-4E26-BAC1-0A0692C653AB}" dt="2024-04-24T08:04:33.852" v="4444" actId="47"/>
        <pc:sldMkLst>
          <pc:docMk/>
          <pc:sldMk cId="2165284760" sldId="2147474847"/>
        </pc:sldMkLst>
      </pc:sldChg>
      <pc:sldChg chg="addSp delSp modSp add mod delCm modCm">
        <pc:chgData name="Goldenheim Kristin [OSLO]" userId="574995d9-0522-4085-9d63-1286b542c86f" providerId="ADAL" clId="{D094C722-8BE8-4E26-BAC1-0A0692C653AB}" dt="2024-04-24T13:26:58.740" v="5199"/>
        <pc:sldMkLst>
          <pc:docMk/>
          <pc:sldMk cId="3289508957" sldId="2147474847"/>
        </pc:sldMkLst>
        <pc:spChg chg="add mod">
          <ac:chgData name="Goldenheim Kristin [OSLO]" userId="574995d9-0522-4085-9d63-1286b542c86f" providerId="ADAL" clId="{D094C722-8BE8-4E26-BAC1-0A0692C653AB}" dt="2024-04-24T08:09:10.486" v="4455"/>
          <ac:spMkLst>
            <pc:docMk/>
            <pc:sldMk cId="3289508957" sldId="2147474847"/>
            <ac:spMk id="17" creationId="{00000000-0008-0000-0600-000016000000}"/>
          </ac:spMkLst>
        </pc:spChg>
        <pc:grpChg chg="add mod">
          <ac:chgData name="Goldenheim Kristin [OSLO]" userId="574995d9-0522-4085-9d63-1286b542c86f" providerId="ADAL" clId="{D094C722-8BE8-4E26-BAC1-0A0692C653AB}" dt="2024-04-24T08:09:40.752" v="4618" actId="1035"/>
          <ac:grpSpMkLst>
            <pc:docMk/>
            <pc:sldMk cId="3289508957" sldId="2147474847"/>
            <ac:grpSpMk id="16" creationId="{B0C92FD8-9478-8353-E2B1-787FBE739EEC}"/>
          </ac:grpSpMkLst>
        </pc:grpChg>
        <pc:grpChg chg="del">
          <ac:chgData name="Goldenheim Kristin [OSLO]" userId="574995d9-0522-4085-9d63-1286b542c86f" providerId="ADAL" clId="{D094C722-8BE8-4E26-BAC1-0A0692C653AB}" dt="2024-04-24T08:09:09.177" v="4453" actId="478"/>
          <ac:grpSpMkLst>
            <pc:docMk/>
            <pc:sldMk cId="3289508957" sldId="2147474847"/>
            <ac:grpSpMk id="51" creationId="{B0C92FD8-9478-8353-E2B1-787FBE739EEC}"/>
          </ac:grpSpMkLst>
        </pc:grpChg>
        <pc:graphicFrameChg chg="add mod">
          <ac:chgData name="Goldenheim Kristin [OSLO]" userId="574995d9-0522-4085-9d63-1286b542c86f" providerId="ADAL" clId="{D094C722-8BE8-4E26-BAC1-0A0692C653AB}" dt="2024-04-24T08:10:21.213" v="4620"/>
          <ac:graphicFrameMkLst>
            <pc:docMk/>
            <pc:sldMk cId="3289508957" sldId="2147474847"/>
            <ac:graphicFrameMk id="11" creationId="{00000000-0008-0000-0600-000012000000}"/>
          </ac:graphicFrameMkLst>
        </pc:graphicFrameChg>
        <pc:graphicFrameChg chg="del">
          <ac:chgData name="Goldenheim Kristin [OSLO]" userId="574995d9-0522-4085-9d63-1286b542c86f" providerId="ADAL" clId="{D094C722-8BE8-4E26-BAC1-0A0692C653AB}" dt="2024-04-24T08:09:08.265" v="4452" actId="478"/>
          <ac:graphicFrameMkLst>
            <pc:docMk/>
            <pc:sldMk cId="3289508957" sldId="2147474847"/>
            <ac:graphicFrameMk id="48" creationId="{00000000-0008-0000-0600-000012000000}"/>
          </ac:graphicFrameMkLst>
        </pc:graphicFrameChg>
        <pc:cxnChg chg="add mod">
          <ac:chgData name="Goldenheim Kristin [OSLO]" userId="574995d9-0522-4085-9d63-1286b542c86f" providerId="ADAL" clId="{D094C722-8BE8-4E26-BAC1-0A0692C653AB}" dt="2024-04-24T08:09:40.752" v="4618" actId="1035"/>
          <ac:cxnSpMkLst>
            <pc:docMk/>
            <pc:sldMk cId="3289508957" sldId="2147474847"/>
            <ac:cxnSpMk id="13" creationId="{00000000-0008-0000-0600-000014000000}"/>
          </ac:cxnSpMkLst>
        </pc:cxnChg>
        <pc:cxnChg chg="add mod">
          <ac:chgData name="Goldenheim Kristin [OSLO]" userId="574995d9-0522-4085-9d63-1286b542c86f" providerId="ADAL" clId="{D094C722-8BE8-4E26-BAC1-0A0692C653AB}" dt="2024-04-24T08:09:10.486" v="4455"/>
          <ac:cxnSpMkLst>
            <pc:docMk/>
            <pc:sldMk cId="3289508957" sldId="2147474847"/>
            <ac:cxnSpMk id="20" creationId="{00000000-0008-0000-0600-00002C000000}"/>
          </ac:cxnSpMkLst>
        </pc:cxnChg>
        <pc:cxnChg chg="add mod">
          <ac:chgData name="Goldenheim Kristin [OSLO]" userId="574995d9-0522-4085-9d63-1286b542c86f" providerId="ADAL" clId="{D094C722-8BE8-4E26-BAC1-0A0692C653AB}" dt="2024-04-24T08:09:10.486" v="4455"/>
          <ac:cxnSpMkLst>
            <pc:docMk/>
            <pc:sldMk cId="3289508957" sldId="2147474847"/>
            <ac:cxnSpMk id="21" creationId="{00000000-0008-0000-0600-00002D000000}"/>
          </ac:cxnSpMkLst>
        </pc:cxnChg>
        <pc:cxnChg chg="del">
          <ac:chgData name="Goldenheim Kristin [OSLO]" userId="574995d9-0522-4085-9d63-1286b542c86f" providerId="ADAL" clId="{D094C722-8BE8-4E26-BAC1-0A0692C653AB}" dt="2024-04-24T08:09:05.465" v="4451" actId="478"/>
          <ac:cxnSpMkLst>
            <pc:docMk/>
            <pc:sldMk cId="3289508957" sldId="2147474847"/>
            <ac:cxnSpMk id="49" creationId="{00000000-0008-0000-0600-000014000000}"/>
          </ac:cxnSpMkLst>
        </pc:cxnChg>
        <pc:cxnChg chg="mod">
          <ac:chgData name="Goldenheim Kristin [OSLO]" userId="574995d9-0522-4085-9d63-1286b542c86f" providerId="ADAL" clId="{D094C722-8BE8-4E26-BAC1-0A0692C653AB}" dt="2024-04-24T08:09:09.177" v="4453" actId="478"/>
          <ac:cxnSpMkLst>
            <pc:docMk/>
            <pc:sldMk cId="3289508957" sldId="2147474847"/>
            <ac:cxnSpMk id="55" creationId="{00000000-0008-0000-0600-00002C000000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Goldenheim Kristin [OSLO]" userId="574995d9-0522-4085-9d63-1286b542c86f" providerId="ADAL" clId="{D094C722-8BE8-4E26-BAC1-0A0692C653AB}" dt="2024-04-24T13:26:58.740" v="5199"/>
              <pc2:cmMkLst xmlns:pc2="http://schemas.microsoft.com/office/powerpoint/2019/9/main/command">
                <pc:docMk/>
                <pc:sldMk cId="3289508957" sldId="2147474847"/>
                <pc2:cmMk id="{954D0AE8-56F3-440F-A267-783FF1792278}"/>
              </pc2:cmMkLst>
              <pc226:cmRplyChg chg="add">
                <pc226:chgData name="Goldenheim Kristin [OSLO]" userId="574995d9-0522-4085-9d63-1286b542c86f" providerId="ADAL" clId="{D094C722-8BE8-4E26-BAC1-0A0692C653AB}" dt="2024-04-24T08:10:35.140" v="4621"/>
                <pc2:cmRplyMkLst xmlns:pc2="http://schemas.microsoft.com/office/powerpoint/2019/9/main/command">
                  <pc:docMk/>
                  <pc:sldMk cId="3289508957" sldId="2147474847"/>
                  <pc2:cmMk id="{954D0AE8-56F3-440F-A267-783FF1792278}"/>
                  <pc2:cmRplyMk id="{1CBE26DD-0DED-4CB2-ABE1-122935FCA6BF}"/>
                </pc2:cmRplyMkLst>
              </pc226:cmRplyChg>
            </pc226:cmChg>
          </p:ext>
        </pc:extLst>
      </pc:sldChg>
    </pc:docChg>
  </pc:docChgLst>
  <pc:docChgLst>
    <pc:chgData name="Goldenheim Kristin [OSLO]" userId="574995d9-0522-4085-9d63-1286b542c86f" providerId="ADAL" clId="{B33DF9A8-26BC-49FC-BA03-83E9C4370129}"/>
    <pc:docChg chg="modSld">
      <pc:chgData name="Goldenheim Kristin [OSLO]" userId="574995d9-0522-4085-9d63-1286b542c86f" providerId="ADAL" clId="{B33DF9A8-26BC-49FC-BA03-83E9C4370129}" dt="2024-05-07T13:40:05.279" v="1570" actId="6549"/>
      <pc:docMkLst>
        <pc:docMk/>
      </pc:docMkLst>
      <pc:sldChg chg="modSp mod">
        <pc:chgData name="Goldenheim Kristin [OSLO]" userId="574995d9-0522-4085-9d63-1286b542c86f" providerId="ADAL" clId="{B33DF9A8-26BC-49FC-BA03-83E9C4370129}" dt="2024-05-07T10:27:04.220" v="1556" actId="404"/>
        <pc:sldMkLst>
          <pc:docMk/>
          <pc:sldMk cId="3909147494" sldId="274"/>
        </pc:sldMkLst>
        <pc:spChg chg="mod">
          <ac:chgData name="Goldenheim Kristin [OSLO]" userId="574995d9-0522-4085-9d63-1286b542c86f" providerId="ADAL" clId="{B33DF9A8-26BC-49FC-BA03-83E9C4370129}" dt="2024-05-07T10:27:04.220" v="1556" actId="404"/>
          <ac:spMkLst>
            <pc:docMk/>
            <pc:sldMk cId="3909147494" sldId="274"/>
            <ac:spMk id="9" creationId="{51C4DF8A-578A-9864-B177-0B94843E443D}"/>
          </ac:spMkLst>
        </pc:spChg>
      </pc:sldChg>
      <pc:sldChg chg="modSp mod modNotesTx">
        <pc:chgData name="Goldenheim Kristin [OSLO]" userId="574995d9-0522-4085-9d63-1286b542c86f" providerId="ADAL" clId="{B33DF9A8-26BC-49FC-BA03-83E9C4370129}" dt="2024-05-03T08:54:04.984" v="826" actId="14826"/>
        <pc:sldMkLst>
          <pc:docMk/>
          <pc:sldMk cId="1267855384" sldId="2147376507"/>
        </pc:sldMkLst>
        <pc:spChg chg="mod">
          <ac:chgData name="Goldenheim Kristin [OSLO]" userId="574995d9-0522-4085-9d63-1286b542c86f" providerId="ADAL" clId="{B33DF9A8-26BC-49FC-BA03-83E9C4370129}" dt="2024-05-03T08:48:32.938" v="824" actId="20577"/>
          <ac:spMkLst>
            <pc:docMk/>
            <pc:sldMk cId="1267855384" sldId="2147376507"/>
            <ac:spMk id="6" creationId="{911072A2-AE66-D441-8033-B53079DD91CC}"/>
          </ac:spMkLst>
        </pc:spChg>
        <pc:picChg chg="mod">
          <ac:chgData name="Goldenheim Kristin [OSLO]" userId="574995d9-0522-4085-9d63-1286b542c86f" providerId="ADAL" clId="{B33DF9A8-26BC-49FC-BA03-83E9C4370129}" dt="2024-05-03T08:54:04.984" v="826" actId="14826"/>
          <ac:picMkLst>
            <pc:docMk/>
            <pc:sldMk cId="1267855384" sldId="2147376507"/>
            <ac:picMk id="2" creationId="{3874290E-3AF5-6933-232D-8D15F54F5F9C}"/>
          </ac:picMkLst>
        </pc:picChg>
      </pc:sldChg>
      <pc:sldChg chg="modSp mod modNotesTx">
        <pc:chgData name="Goldenheim Kristin [OSLO]" userId="574995d9-0522-4085-9d63-1286b542c86f" providerId="ADAL" clId="{B33DF9A8-26BC-49FC-BA03-83E9C4370129}" dt="2024-05-03T09:00:22.453" v="856" actId="6549"/>
        <pc:sldMkLst>
          <pc:docMk/>
          <pc:sldMk cId="2877477384" sldId="2147376509"/>
        </pc:sldMkLst>
        <pc:spChg chg="mod">
          <ac:chgData name="Goldenheim Kristin [OSLO]" userId="574995d9-0522-4085-9d63-1286b542c86f" providerId="ADAL" clId="{B33DF9A8-26BC-49FC-BA03-83E9C4370129}" dt="2024-05-03T09:00:22.453" v="856" actId="6549"/>
          <ac:spMkLst>
            <pc:docMk/>
            <pc:sldMk cId="2877477384" sldId="2147376509"/>
            <ac:spMk id="5" creationId="{DB92F7E3-6A67-C047-A0A6-F4CFC55A2920}"/>
          </ac:spMkLst>
        </pc:spChg>
        <pc:spChg chg="mod">
          <ac:chgData name="Goldenheim Kristin [OSLO]" userId="574995d9-0522-4085-9d63-1286b542c86f" providerId="ADAL" clId="{B33DF9A8-26BC-49FC-BA03-83E9C4370129}" dt="2024-05-03T09:00:03.443" v="830" actId="20577"/>
          <ac:spMkLst>
            <pc:docMk/>
            <pc:sldMk cId="2877477384" sldId="2147376509"/>
            <ac:spMk id="6" creationId="{B30092DA-EFDE-4EF7-AC80-49C9B9EEC6A4}"/>
          </ac:spMkLst>
        </pc:spChg>
        <pc:picChg chg="mod">
          <ac:chgData name="Goldenheim Kristin [OSLO]" userId="574995d9-0522-4085-9d63-1286b542c86f" providerId="ADAL" clId="{B33DF9A8-26BC-49FC-BA03-83E9C4370129}" dt="2024-05-03T08:59:32.480" v="828" actId="14826"/>
          <ac:picMkLst>
            <pc:docMk/>
            <pc:sldMk cId="2877477384" sldId="2147376509"/>
            <ac:picMk id="2" creationId="{CD27543C-AA6C-52F9-289A-0E4E04EC569E}"/>
          </ac:picMkLst>
        </pc:picChg>
      </pc:sldChg>
      <pc:sldChg chg="modSp mod modNotesTx">
        <pc:chgData name="Goldenheim Kristin [OSLO]" userId="574995d9-0522-4085-9d63-1286b542c86f" providerId="ADAL" clId="{B33DF9A8-26BC-49FC-BA03-83E9C4370129}" dt="2024-05-03T08:48:01.774" v="759" actId="6549"/>
        <pc:sldMkLst>
          <pc:docMk/>
          <pc:sldMk cId="3057193304" sldId="2147474825"/>
        </pc:sldMkLst>
        <pc:spChg chg="mod">
          <ac:chgData name="Goldenheim Kristin [OSLO]" userId="574995d9-0522-4085-9d63-1286b542c86f" providerId="ADAL" clId="{B33DF9A8-26BC-49FC-BA03-83E9C4370129}" dt="2024-05-03T08:38:57.925" v="371" actId="6549"/>
          <ac:spMkLst>
            <pc:docMk/>
            <pc:sldMk cId="3057193304" sldId="2147474825"/>
            <ac:spMk id="5" creationId="{454EB3CC-70FC-D282-E7BA-38D6237FEB2D}"/>
          </ac:spMkLst>
        </pc:spChg>
        <pc:spChg chg="mod">
          <ac:chgData name="Goldenheim Kristin [OSLO]" userId="574995d9-0522-4085-9d63-1286b542c86f" providerId="ADAL" clId="{B33DF9A8-26BC-49FC-BA03-83E9C4370129}" dt="2024-05-03T08:45:18.010" v="399" actId="20577"/>
          <ac:spMkLst>
            <pc:docMk/>
            <pc:sldMk cId="3057193304" sldId="2147474825"/>
            <ac:spMk id="6" creationId="{D43BE587-77F5-9152-D517-14776A9277DD}"/>
          </ac:spMkLst>
        </pc:spChg>
        <pc:spChg chg="mod">
          <ac:chgData name="Goldenheim Kristin [OSLO]" userId="574995d9-0522-4085-9d63-1286b542c86f" providerId="ADAL" clId="{B33DF9A8-26BC-49FC-BA03-83E9C4370129}" dt="2024-05-03T08:48:01.774" v="759" actId="6549"/>
          <ac:spMkLst>
            <pc:docMk/>
            <pc:sldMk cId="3057193304" sldId="2147474825"/>
            <ac:spMk id="8" creationId="{DC8BC9C6-18E2-D651-0746-9DD66029C920}"/>
          </ac:spMkLst>
        </pc:spChg>
        <pc:spChg chg="mod">
          <ac:chgData name="Goldenheim Kristin [OSLO]" userId="574995d9-0522-4085-9d63-1286b542c86f" providerId="ADAL" clId="{B33DF9A8-26BC-49FC-BA03-83E9C4370129}" dt="2024-05-03T08:45:56.819" v="453" actId="20577"/>
          <ac:spMkLst>
            <pc:docMk/>
            <pc:sldMk cId="3057193304" sldId="2147474825"/>
            <ac:spMk id="9" creationId="{B893BC8B-FBBF-C157-801F-2E09C8BF340E}"/>
          </ac:spMkLst>
        </pc:spChg>
        <pc:spChg chg="mod">
          <ac:chgData name="Goldenheim Kristin [OSLO]" userId="574995d9-0522-4085-9d63-1286b542c86f" providerId="ADAL" clId="{B33DF9A8-26BC-49FC-BA03-83E9C4370129}" dt="2024-05-03T08:46:49.878" v="570" actId="6549"/>
          <ac:spMkLst>
            <pc:docMk/>
            <pc:sldMk cId="3057193304" sldId="2147474825"/>
            <ac:spMk id="20" creationId="{39938DE6-10A1-3816-8530-E5993593CD47}"/>
          </ac:spMkLst>
        </pc:spChg>
        <pc:spChg chg="mod">
          <ac:chgData name="Goldenheim Kristin [OSLO]" userId="574995d9-0522-4085-9d63-1286b542c86f" providerId="ADAL" clId="{B33DF9A8-26BC-49FC-BA03-83E9C4370129}" dt="2024-05-03T08:37:09.204" v="329" actId="6549"/>
          <ac:spMkLst>
            <pc:docMk/>
            <pc:sldMk cId="3057193304" sldId="2147474825"/>
            <ac:spMk id="23" creationId="{B09A26FD-5B71-AE9B-6E27-FFF0F8310DF2}"/>
          </ac:spMkLst>
        </pc:spChg>
        <pc:spChg chg="mod">
          <ac:chgData name="Goldenheim Kristin [OSLO]" userId="574995d9-0522-4085-9d63-1286b542c86f" providerId="ADAL" clId="{B33DF9A8-26BC-49FC-BA03-83E9C4370129}" dt="2024-05-03T08:45:53.870" v="451" actId="6549"/>
          <ac:spMkLst>
            <pc:docMk/>
            <pc:sldMk cId="3057193304" sldId="2147474825"/>
            <ac:spMk id="26" creationId="{5E7E08C6-739E-159B-C9AC-1E7FB873A4A6}"/>
          </ac:spMkLst>
        </pc:spChg>
      </pc:sldChg>
      <pc:sldChg chg="modSp mod modNotesTx">
        <pc:chgData name="Goldenheim Kristin [OSLO]" userId="574995d9-0522-4085-9d63-1286b542c86f" providerId="ADAL" clId="{B33DF9A8-26BC-49FC-BA03-83E9C4370129}" dt="2024-05-03T09:04:53.931" v="1021" actId="6549"/>
        <pc:sldMkLst>
          <pc:docMk/>
          <pc:sldMk cId="2752766014" sldId="2147474841"/>
        </pc:sldMkLst>
        <pc:spChg chg="mod">
          <ac:chgData name="Goldenheim Kristin [OSLO]" userId="574995d9-0522-4085-9d63-1286b542c86f" providerId="ADAL" clId="{B33DF9A8-26BC-49FC-BA03-83E9C4370129}" dt="2024-05-03T09:04:41.460" v="1005" actId="20577"/>
          <ac:spMkLst>
            <pc:docMk/>
            <pc:sldMk cId="2752766014" sldId="2147474841"/>
            <ac:spMk id="5" creationId="{2528AF02-390D-65F9-7479-D81A72E72934}"/>
          </ac:spMkLst>
        </pc:spChg>
        <pc:spChg chg="mod">
          <ac:chgData name="Goldenheim Kristin [OSLO]" userId="574995d9-0522-4085-9d63-1286b542c86f" providerId="ADAL" clId="{B33DF9A8-26BC-49FC-BA03-83E9C4370129}" dt="2024-05-03T09:04:53.931" v="1021" actId="6549"/>
          <ac:spMkLst>
            <pc:docMk/>
            <pc:sldMk cId="2752766014" sldId="2147474841"/>
            <ac:spMk id="6" creationId="{70F65B1F-0C79-7112-8210-11CC81DCF698}"/>
          </ac:spMkLst>
        </pc:spChg>
        <pc:spChg chg="mod">
          <ac:chgData name="Goldenheim Kristin [OSLO]" userId="574995d9-0522-4085-9d63-1286b542c86f" providerId="ADAL" clId="{B33DF9A8-26BC-49FC-BA03-83E9C4370129}" dt="2024-05-03T09:04:03.915" v="979" actId="6549"/>
          <ac:spMkLst>
            <pc:docMk/>
            <pc:sldMk cId="2752766014" sldId="2147474841"/>
            <ac:spMk id="14" creationId="{CC59B62C-A713-D817-6B15-501F2A85A4D5}"/>
          </ac:spMkLst>
        </pc:spChg>
        <pc:spChg chg="mod">
          <ac:chgData name="Goldenheim Kristin [OSLO]" userId="574995d9-0522-4085-9d63-1286b542c86f" providerId="ADAL" clId="{B33DF9A8-26BC-49FC-BA03-83E9C4370129}" dt="2024-05-03T09:04:12.140" v="994" actId="20577"/>
          <ac:spMkLst>
            <pc:docMk/>
            <pc:sldMk cId="2752766014" sldId="2147474841"/>
            <ac:spMk id="15" creationId="{94FBF960-EE74-F368-D490-46AB1C7F8AF8}"/>
          </ac:spMkLst>
        </pc:spChg>
        <pc:spChg chg="mod">
          <ac:chgData name="Goldenheim Kristin [OSLO]" userId="574995d9-0522-4085-9d63-1286b542c86f" providerId="ADAL" clId="{B33DF9A8-26BC-49FC-BA03-83E9C4370129}" dt="2024-05-03T09:03:42.253" v="962" actId="6549"/>
          <ac:spMkLst>
            <pc:docMk/>
            <pc:sldMk cId="2752766014" sldId="2147474841"/>
            <ac:spMk id="23" creationId="{832783C6-0230-402E-AC17-B556EF8DD8AA}"/>
          </ac:spMkLst>
        </pc:spChg>
      </pc:sldChg>
      <pc:sldChg chg="modSp mod">
        <pc:chgData name="Goldenheim Kristin [OSLO]" userId="574995d9-0522-4085-9d63-1286b542c86f" providerId="ADAL" clId="{B33DF9A8-26BC-49FC-BA03-83E9C4370129}" dt="2024-05-03T08:25:30.271" v="26" actId="6549"/>
        <pc:sldMkLst>
          <pc:docMk/>
          <pc:sldMk cId="4075738995" sldId="2147474844"/>
        </pc:sldMkLst>
        <pc:spChg chg="mod">
          <ac:chgData name="Goldenheim Kristin [OSLO]" userId="574995d9-0522-4085-9d63-1286b542c86f" providerId="ADAL" clId="{B33DF9A8-26BC-49FC-BA03-83E9C4370129}" dt="2024-05-03T08:25:30.271" v="26" actId="6549"/>
          <ac:spMkLst>
            <pc:docMk/>
            <pc:sldMk cId="4075738995" sldId="2147474844"/>
            <ac:spMk id="11" creationId="{59B10086-2146-2CFB-DFE5-14D5584B7C39}"/>
          </ac:spMkLst>
        </pc:spChg>
        <pc:spChg chg="mod">
          <ac:chgData name="Goldenheim Kristin [OSLO]" userId="574995d9-0522-4085-9d63-1286b542c86f" providerId="ADAL" clId="{B33DF9A8-26BC-49FC-BA03-83E9C4370129}" dt="2024-05-03T08:25:22.606" v="7" actId="6549"/>
          <ac:spMkLst>
            <pc:docMk/>
            <pc:sldMk cId="4075738995" sldId="2147474844"/>
            <ac:spMk id="12" creationId="{7060564F-AE2A-47A4-1E0A-5B08A436FFE5}"/>
          </ac:spMkLst>
        </pc:spChg>
      </pc:sldChg>
      <pc:sldChg chg="modSp mod modNotesTx">
        <pc:chgData name="Goldenheim Kristin [OSLO]" userId="574995d9-0522-4085-9d63-1286b542c86f" providerId="ADAL" clId="{B33DF9A8-26BC-49FC-BA03-83E9C4370129}" dt="2024-05-03T09:13:24.854" v="1489" actId="113"/>
        <pc:sldMkLst>
          <pc:docMk/>
          <pc:sldMk cId="3677564786" sldId="2147474845"/>
        </pc:sldMkLst>
        <pc:spChg chg="mod">
          <ac:chgData name="Goldenheim Kristin [OSLO]" userId="574995d9-0522-4085-9d63-1286b542c86f" providerId="ADAL" clId="{B33DF9A8-26BC-49FC-BA03-83E9C4370129}" dt="2024-05-03T09:07:21.346" v="1184" actId="20577"/>
          <ac:spMkLst>
            <pc:docMk/>
            <pc:sldMk cId="3677564786" sldId="2147474845"/>
            <ac:spMk id="2" creationId="{05489BE5-EFBE-4EAD-990A-422F69FD1A4B}"/>
          </ac:spMkLst>
        </pc:spChg>
        <pc:spChg chg="mod">
          <ac:chgData name="Goldenheim Kristin [OSLO]" userId="574995d9-0522-4085-9d63-1286b542c86f" providerId="ADAL" clId="{B33DF9A8-26BC-49FC-BA03-83E9C4370129}" dt="2024-05-03T09:13:24.854" v="1489" actId="113"/>
          <ac:spMkLst>
            <pc:docMk/>
            <pc:sldMk cId="3677564786" sldId="2147474845"/>
            <ac:spMk id="13" creationId="{6682A21D-71F0-8E95-519E-9AC0C50C25A0}"/>
          </ac:spMkLst>
        </pc:spChg>
        <pc:spChg chg="mod">
          <ac:chgData name="Goldenheim Kristin [OSLO]" userId="574995d9-0522-4085-9d63-1286b542c86f" providerId="ADAL" clId="{B33DF9A8-26BC-49FC-BA03-83E9C4370129}" dt="2024-05-03T09:07:44.318" v="1186"/>
          <ac:spMkLst>
            <pc:docMk/>
            <pc:sldMk cId="3677564786" sldId="2147474845"/>
            <ac:spMk id="24" creationId="{194BEF58-E0E6-0B57-6328-9C6CCFBCD1FC}"/>
          </ac:spMkLst>
        </pc:spChg>
        <pc:spChg chg="mod">
          <ac:chgData name="Goldenheim Kristin [OSLO]" userId="574995d9-0522-4085-9d63-1286b542c86f" providerId="ADAL" clId="{B33DF9A8-26BC-49FC-BA03-83E9C4370129}" dt="2024-05-03T09:10:11.060" v="1334" actId="113"/>
          <ac:spMkLst>
            <pc:docMk/>
            <pc:sldMk cId="3677564786" sldId="2147474845"/>
            <ac:spMk id="26" creationId="{C921F947-C63E-BC21-0BBC-B7BBEAAB7E0A}"/>
          </ac:spMkLst>
        </pc:spChg>
      </pc:sldChg>
      <pc:sldChg chg="modSp mod modNotesTx">
        <pc:chgData name="Goldenheim Kristin [OSLO]" userId="574995d9-0522-4085-9d63-1286b542c86f" providerId="ADAL" clId="{B33DF9A8-26BC-49FC-BA03-83E9C4370129}" dt="2024-05-07T13:40:05.279" v="1570" actId="6549"/>
        <pc:sldMkLst>
          <pc:docMk/>
          <pc:sldMk cId="3045821209" sldId="2147474846"/>
        </pc:sldMkLst>
        <pc:spChg chg="mod">
          <ac:chgData name="Goldenheim Kristin [OSLO]" userId="574995d9-0522-4085-9d63-1286b542c86f" providerId="ADAL" clId="{B33DF9A8-26BC-49FC-BA03-83E9C4370129}" dt="2024-05-03T08:25:38.880" v="44" actId="6549"/>
          <ac:spMkLst>
            <pc:docMk/>
            <pc:sldMk cId="3045821209" sldId="2147474846"/>
            <ac:spMk id="2" creationId="{05489BE5-EFBE-4EAD-990A-422F69FD1A4B}"/>
          </ac:spMkLst>
        </pc:spChg>
        <pc:spChg chg="mod">
          <ac:chgData name="Goldenheim Kristin [OSLO]" userId="574995d9-0522-4085-9d63-1286b542c86f" providerId="ADAL" clId="{B33DF9A8-26BC-49FC-BA03-83E9C4370129}" dt="2024-05-07T13:40:05.279" v="1570" actId="6549"/>
          <ac:spMkLst>
            <pc:docMk/>
            <pc:sldMk cId="3045821209" sldId="2147474846"/>
            <ac:spMk id="3" creationId="{1C2DFD75-7D39-D360-9E44-38AD2C476E7D}"/>
          </ac:spMkLst>
        </pc:spChg>
        <pc:spChg chg="mod">
          <ac:chgData name="Goldenheim Kristin [OSLO]" userId="574995d9-0522-4085-9d63-1286b542c86f" providerId="ADAL" clId="{B33DF9A8-26BC-49FC-BA03-83E9C4370129}" dt="2024-05-03T08:29:47.844" v="49" actId="20577"/>
          <ac:spMkLst>
            <pc:docMk/>
            <pc:sldMk cId="3045821209" sldId="2147474846"/>
            <ac:spMk id="23" creationId="{9D7C80EC-BE02-5406-FC9D-0096E8033A4B}"/>
          </ac:spMkLst>
        </pc:spChg>
        <pc:spChg chg="mod">
          <ac:chgData name="Goldenheim Kristin [OSLO]" userId="574995d9-0522-4085-9d63-1286b542c86f" providerId="ADAL" clId="{B33DF9A8-26BC-49FC-BA03-83E9C4370129}" dt="2024-05-03T08:36:06.634" v="272" actId="20577"/>
          <ac:spMkLst>
            <pc:docMk/>
            <pc:sldMk cId="3045821209" sldId="2147474846"/>
            <ac:spMk id="25" creationId="{A3A0D79D-6032-0EAF-C87C-A4BE0FAC3C1F}"/>
          </ac:spMkLst>
        </pc:spChg>
      </pc:sldChg>
      <pc:sldChg chg="modSp mod modNotesTx">
        <pc:chgData name="Goldenheim Kristin [OSLO]" userId="574995d9-0522-4085-9d63-1286b542c86f" providerId="ADAL" clId="{B33DF9A8-26BC-49FC-BA03-83E9C4370129}" dt="2024-05-07T10:26:27.716" v="1555" actId="6549"/>
        <pc:sldMkLst>
          <pc:docMk/>
          <pc:sldMk cId="3289508957" sldId="2147474847"/>
        </pc:sldMkLst>
        <pc:spChg chg="mod">
          <ac:chgData name="Goldenheim Kristin [OSLO]" userId="574995d9-0522-4085-9d63-1286b542c86f" providerId="ADAL" clId="{B33DF9A8-26BC-49FC-BA03-83E9C4370129}" dt="2024-05-03T09:06:40.809" v="1161" actId="6549"/>
          <ac:spMkLst>
            <pc:docMk/>
            <pc:sldMk cId="3289508957" sldId="2147474847"/>
            <ac:spMk id="4" creationId="{8DD9B578-99E3-A71F-07B3-49A42A565E9D}"/>
          </ac:spMkLst>
        </pc:spChg>
        <pc:spChg chg="mod">
          <ac:chgData name="Goldenheim Kristin [OSLO]" userId="574995d9-0522-4085-9d63-1286b542c86f" providerId="ADAL" clId="{B33DF9A8-26BC-49FC-BA03-83E9C4370129}" dt="2024-05-03T09:06:13.850" v="1096" actId="6549"/>
          <ac:spMkLst>
            <pc:docMk/>
            <pc:sldMk cId="3289508957" sldId="2147474847"/>
            <ac:spMk id="5" creationId="{6F4FEEBD-294D-04B2-637D-5B047CDEAFFD}"/>
          </ac:spMkLst>
        </pc:spChg>
        <pc:spChg chg="mod">
          <ac:chgData name="Goldenheim Kristin [OSLO]" userId="574995d9-0522-4085-9d63-1286b542c86f" providerId="ADAL" clId="{B33DF9A8-26BC-49FC-BA03-83E9C4370129}" dt="2024-05-03T09:05:40.438" v="1046" actId="6549"/>
          <ac:spMkLst>
            <pc:docMk/>
            <pc:sldMk cId="3289508957" sldId="2147474847"/>
            <ac:spMk id="14" creationId="{CC59B62C-A713-D817-6B15-501F2A85A4D5}"/>
          </ac:spMkLst>
        </pc:spChg>
        <pc:spChg chg="mod">
          <ac:chgData name="Goldenheim Kristin [OSLO]" userId="574995d9-0522-4085-9d63-1286b542c86f" providerId="ADAL" clId="{B33DF9A8-26BC-49FC-BA03-83E9C4370129}" dt="2024-05-03T09:05:47.047" v="1061" actId="20577"/>
          <ac:spMkLst>
            <pc:docMk/>
            <pc:sldMk cId="3289508957" sldId="2147474847"/>
            <ac:spMk id="15" creationId="{94FBF960-EE74-F368-D490-46AB1C7F8AF8}"/>
          </ac:spMkLst>
        </pc:spChg>
        <pc:spChg chg="mod">
          <ac:chgData name="Goldenheim Kristin [OSLO]" userId="574995d9-0522-4085-9d63-1286b542c86f" providerId="ADAL" clId="{B33DF9A8-26BC-49FC-BA03-83E9C4370129}" dt="2024-05-07T10:26:27.716" v="1555" actId="6549"/>
          <ac:spMkLst>
            <pc:docMk/>
            <pc:sldMk cId="3289508957" sldId="2147474847"/>
            <ac:spMk id="23" creationId="{832783C6-0230-402E-AC17-B556EF8DD8AA}"/>
          </ac:spMkLst>
        </pc:spChg>
      </pc:sldChg>
    </pc:docChg>
  </pc:docChgLst>
  <pc:docChgLst>
    <pc:chgData name="Contardo Irene" userId="ae99d98b-52bf-449b-b9ac-276927d494dd" providerId="ADAL" clId="{C87A9C51-FE8A-4521-875C-4F4201CE0B8C}"/>
    <pc:docChg chg="undo custSel modSld">
      <pc:chgData name="Contardo Irene" userId="ae99d98b-52bf-449b-b9ac-276927d494dd" providerId="ADAL" clId="{C87A9C51-FE8A-4521-875C-4F4201CE0B8C}" dt="2024-04-23T15:08:15.977" v="11"/>
      <pc:docMkLst>
        <pc:docMk/>
      </pc:docMkLst>
      <pc:sldChg chg="addCm">
        <pc:chgData name="Contardo Irene" userId="ae99d98b-52bf-449b-b9ac-276927d494dd" providerId="ADAL" clId="{C87A9C51-FE8A-4521-875C-4F4201CE0B8C}" dt="2024-04-23T15:02:52.552" v="7"/>
        <pc:sldMkLst>
          <pc:docMk/>
          <pc:sldMk cId="2086681842" sldId="214747147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ntardo Irene" userId="ae99d98b-52bf-449b-b9ac-276927d494dd" providerId="ADAL" clId="{C87A9C51-FE8A-4521-875C-4F4201CE0B8C}" dt="2024-04-23T15:02:52.552" v="7"/>
              <pc2:cmMkLst xmlns:pc2="http://schemas.microsoft.com/office/powerpoint/2019/9/main/command">
                <pc:docMk/>
                <pc:sldMk cId="2086681842" sldId="2147471479"/>
                <pc2:cmMk id="{0E7E314B-89A2-45DA-B2AE-9EB4BBAF5423}"/>
              </pc2:cmMkLst>
            </pc226:cmChg>
          </p:ext>
        </pc:extLst>
      </pc:sldChg>
      <pc:sldChg chg="addCm modCm">
        <pc:chgData name="Contardo Irene" userId="ae99d98b-52bf-449b-b9ac-276927d494dd" providerId="ADAL" clId="{C87A9C51-FE8A-4521-875C-4F4201CE0B8C}" dt="2024-04-23T15:03:04.555" v="8"/>
        <pc:sldMkLst>
          <pc:docMk/>
          <pc:sldMk cId="2752766014" sldId="214747484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ontardo Irene" userId="ae99d98b-52bf-449b-b9ac-276927d494dd" providerId="ADAL" clId="{C87A9C51-FE8A-4521-875C-4F4201CE0B8C}" dt="2024-04-23T15:01:50.279" v="6"/>
              <pc2:cmMkLst xmlns:pc2="http://schemas.microsoft.com/office/powerpoint/2019/9/main/command">
                <pc:docMk/>
                <pc:sldMk cId="2752766014" sldId="2147474841"/>
                <pc2:cmMk id="{E07194C2-484E-4FEA-9B7C-0ADCB333835A}"/>
              </pc2:cmMkLst>
            </pc226:cmChg>
            <pc226:cmChg xmlns:pc226="http://schemas.microsoft.com/office/powerpoint/2022/06/main/command" chg="add mod">
              <pc226:chgData name="Contardo Irene" userId="ae99d98b-52bf-449b-b9ac-276927d494dd" providerId="ADAL" clId="{C87A9C51-FE8A-4521-875C-4F4201CE0B8C}" dt="2024-04-23T15:03:04.555" v="8"/>
              <pc2:cmMkLst xmlns:pc2="http://schemas.microsoft.com/office/powerpoint/2019/9/main/command">
                <pc:docMk/>
                <pc:sldMk cId="2752766014" sldId="2147474841"/>
                <pc2:cmMk id="{4FB898F2-E94B-4433-96EE-26BEE31363C5}"/>
              </pc2:cmMkLst>
            </pc226:cmChg>
          </p:ext>
        </pc:extLst>
      </pc:sldChg>
      <pc:sldChg chg="modSp mod addCm modCm">
        <pc:chgData name="Contardo Irene" userId="ae99d98b-52bf-449b-b9ac-276927d494dd" providerId="ADAL" clId="{C87A9C51-FE8A-4521-875C-4F4201CE0B8C}" dt="2024-04-23T15:06:50.988" v="10"/>
        <pc:sldMkLst>
          <pc:docMk/>
          <pc:sldMk cId="3677564786" sldId="2147474845"/>
        </pc:sldMkLst>
        <pc:picChg chg="mod">
          <ac:chgData name="Contardo Irene" userId="ae99d98b-52bf-449b-b9ac-276927d494dd" providerId="ADAL" clId="{C87A9C51-FE8A-4521-875C-4F4201CE0B8C}" dt="2024-04-23T14:51:50.858" v="0" actId="1076"/>
          <ac:picMkLst>
            <pc:docMk/>
            <pc:sldMk cId="3677564786" sldId="2147474845"/>
            <ac:picMk id="23" creationId="{5D988491-09FD-CBBE-E9D6-706099FB0712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ontardo Irene" userId="ae99d98b-52bf-449b-b9ac-276927d494dd" providerId="ADAL" clId="{C87A9C51-FE8A-4521-875C-4F4201CE0B8C}" dt="2024-04-23T15:06:50.988" v="10"/>
              <pc2:cmMkLst xmlns:pc2="http://schemas.microsoft.com/office/powerpoint/2019/9/main/command">
                <pc:docMk/>
                <pc:sldMk cId="3677564786" sldId="2147474845"/>
                <pc2:cmMk id="{BDE8BA91-0624-443D-B641-22647F56B931}"/>
              </pc2:cmMkLst>
            </pc226:cmChg>
          </p:ext>
        </pc:extLst>
      </pc:sldChg>
      <pc:sldChg chg="modSp mod addCm modCm">
        <pc:chgData name="Contardo Irene" userId="ae99d98b-52bf-449b-b9ac-276927d494dd" providerId="ADAL" clId="{C87A9C51-FE8A-4521-875C-4F4201CE0B8C}" dt="2024-04-23T15:08:15.977" v="11"/>
        <pc:sldMkLst>
          <pc:docMk/>
          <pc:sldMk cId="3045821209" sldId="2147474846"/>
        </pc:sldMkLst>
        <pc:picChg chg="mod">
          <ac:chgData name="Contardo Irene" userId="ae99d98b-52bf-449b-b9ac-276927d494dd" providerId="ADAL" clId="{C87A9C51-FE8A-4521-875C-4F4201CE0B8C}" dt="2024-04-23T14:59:08.443" v="3" actId="1076"/>
          <ac:picMkLst>
            <pc:docMk/>
            <pc:sldMk cId="3045821209" sldId="2147474846"/>
            <ac:picMk id="4" creationId="{1EE4472D-9DAC-B2C4-007B-5601B423A089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Contardo Irene" userId="ae99d98b-52bf-449b-b9ac-276927d494dd" providerId="ADAL" clId="{C87A9C51-FE8A-4521-875C-4F4201CE0B8C}" dt="2024-04-23T15:08:15.977" v="11"/>
              <pc2:cmMkLst xmlns:pc2="http://schemas.microsoft.com/office/powerpoint/2019/9/main/command">
                <pc:docMk/>
                <pc:sldMk cId="3045821209" sldId="2147474846"/>
                <pc2:cmMk id="{33807EAA-0D77-44D5-8CF2-3C30A856C44B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sten.local\dfs\enterprise\Konsern\&#216;konomi%20og%20Finans\&#216;konomi\3.2%20Ekstern%20rapporteringsprosess\Kvartalsrapporter\2023\Q2\04%20Presentasjon\Presentasjon%20Q2%202023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posten.local\dfs\enterprise\Konsern\&#216;konomi%20og%20Finans\&#216;konomi\3.2%20Ekstern%20rapporteringsprosess\Kvartalsrapporter\2023\Q4\04%20Presentasjon\Presentasjon%20Q4%20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https://postennorge.sharepoint.com/teams/of-avdkonsollideringograpportering/Shared%20Documents/Kvartalsrapportering%20(test)/2024/Q1/04%20Presentasjon/Presentasjon%20Q1%20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 cmpd="sng" algn="ctr">
              <a:gradFill flip="none" rotWithShape="1">
                <a:gsLst>
                  <a:gs pos="95000">
                    <a:srgbClr val="E32D22"/>
                  </a:gs>
                  <a:gs pos="90000">
                    <a:srgbClr val="980000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c:spPr>
          <c:marker>
            <c:symbol val="none"/>
          </c:marker>
          <c:cat>
            <c:numRef>
              <c:f>'Grunnlag grafer'!$BV$52:$DU$52</c:f>
              <c:numCache>
                <c:formatCode>[$-414]mmm\.\ yy;@</c:formatCode>
                <c:ptCount val="52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44927</c:v>
                </c:pt>
                <c:pt idx="38">
                  <c:v>44958</c:v>
                </c:pt>
                <c:pt idx="39">
                  <c:v>44986</c:v>
                </c:pt>
                <c:pt idx="40">
                  <c:v>45017</c:v>
                </c:pt>
                <c:pt idx="41">
                  <c:v>45047</c:v>
                </c:pt>
                <c:pt idx="42">
                  <c:v>45078</c:v>
                </c:pt>
                <c:pt idx="43">
                  <c:v>45108</c:v>
                </c:pt>
                <c:pt idx="44">
                  <c:v>45139</c:v>
                </c:pt>
                <c:pt idx="45">
                  <c:v>45170</c:v>
                </c:pt>
                <c:pt idx="46">
                  <c:v>45200</c:v>
                </c:pt>
                <c:pt idx="47">
                  <c:v>45231</c:v>
                </c:pt>
                <c:pt idx="48">
                  <c:v>45261</c:v>
                </c:pt>
                <c:pt idx="49">
                  <c:v>45292</c:v>
                </c:pt>
                <c:pt idx="50">
                  <c:v>45323</c:v>
                </c:pt>
                <c:pt idx="51">
                  <c:v>45352</c:v>
                </c:pt>
              </c:numCache>
            </c:numRef>
          </c:cat>
          <c:val>
            <c:numRef>
              <c:f>'Grunnlag grafer'!$BV$55:$DU$55</c:f>
              <c:numCache>
                <c:formatCode>_ * #,##0.0_ ;_ * \-#,##0.0_ ;_ * "-"??_ ;_ @_ </c:formatCode>
                <c:ptCount val="52"/>
                <c:pt idx="0">
                  <c:v>5.9476635896624108</c:v>
                </c:pt>
                <c:pt idx="1">
                  <c:v>5.9</c:v>
                </c:pt>
                <c:pt idx="2">
                  <c:v>5.9</c:v>
                </c:pt>
                <c:pt idx="3">
                  <c:v>6</c:v>
                </c:pt>
                <c:pt idx="4">
                  <c:v>6.1</c:v>
                </c:pt>
                <c:pt idx="5">
                  <c:v>6.1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6.1</c:v>
                </c:pt>
                <c:pt idx="11">
                  <c:v>6.1</c:v>
                </c:pt>
                <c:pt idx="12">
                  <c:v>6</c:v>
                </c:pt>
                <c:pt idx="13">
                  <c:v>6</c:v>
                </c:pt>
                <c:pt idx="14">
                  <c:v>5.9245652503075092</c:v>
                </c:pt>
                <c:pt idx="15">
                  <c:v>5.7802586690447688</c:v>
                </c:pt>
                <c:pt idx="16">
                  <c:v>5.7178757554068804</c:v>
                </c:pt>
                <c:pt idx="17">
                  <c:v>5.727579884933772</c:v>
                </c:pt>
                <c:pt idx="18">
                  <c:v>5.7388111780385938</c:v>
                </c:pt>
                <c:pt idx="19">
                  <c:v>5.7477730072292275</c:v>
                </c:pt>
                <c:pt idx="20">
                  <c:v>5.7296466624283555</c:v>
                </c:pt>
                <c:pt idx="21">
                  <c:v>5.8</c:v>
                </c:pt>
                <c:pt idx="22">
                  <c:v>5.8</c:v>
                </c:pt>
                <c:pt idx="23">
                  <c:v>5.8</c:v>
                </c:pt>
                <c:pt idx="24">
                  <c:v>6</c:v>
                </c:pt>
                <c:pt idx="25">
                  <c:v>6.0992526925211559</c:v>
                </c:pt>
                <c:pt idx="26">
                  <c:v>6.3173616227137099</c:v>
                </c:pt>
                <c:pt idx="27">
                  <c:v>6.4564236695623727</c:v>
                </c:pt>
                <c:pt idx="28">
                  <c:v>6.5116286425028491</c:v>
                </c:pt>
                <c:pt idx="29">
                  <c:v>6.5284168075705207</c:v>
                </c:pt>
                <c:pt idx="30">
                  <c:v>6.591116579258256</c:v>
                </c:pt>
                <c:pt idx="31">
                  <c:v>6.6869313600156328</c:v>
                </c:pt>
                <c:pt idx="32">
                  <c:v>6.7351741364626889</c:v>
                </c:pt>
                <c:pt idx="33">
                  <c:v>6.8</c:v>
                </c:pt>
                <c:pt idx="34">
                  <c:v>6.8</c:v>
                </c:pt>
                <c:pt idx="35">
                  <c:v>6.8</c:v>
                </c:pt>
                <c:pt idx="36">
                  <c:v>6.9</c:v>
                </c:pt>
                <c:pt idx="37">
                  <c:v>6.9</c:v>
                </c:pt>
                <c:pt idx="38">
                  <c:v>6.7</c:v>
                </c:pt>
                <c:pt idx="39">
                  <c:v>6.6</c:v>
                </c:pt>
                <c:pt idx="40">
                  <c:v>6.6</c:v>
                </c:pt>
                <c:pt idx="41">
                  <c:v>6.6</c:v>
                </c:pt>
                <c:pt idx="42">
                  <c:v>6.6</c:v>
                </c:pt>
                <c:pt idx="43">
                  <c:v>6.6</c:v>
                </c:pt>
                <c:pt idx="44">
                  <c:v>6.6</c:v>
                </c:pt>
                <c:pt idx="45">
                  <c:v>6.6</c:v>
                </c:pt>
                <c:pt idx="46">
                  <c:v>6.6</c:v>
                </c:pt>
                <c:pt idx="47">
                  <c:v>6.7</c:v>
                </c:pt>
                <c:pt idx="48">
                  <c:v>6.7</c:v>
                </c:pt>
                <c:pt idx="49">
                  <c:v>6.7242879824597948</c:v>
                </c:pt>
                <c:pt idx="50">
                  <c:v>6.7496021501946499</c:v>
                </c:pt>
                <c:pt idx="51">
                  <c:v>6.7688829460099535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56CA-4E60-AD76-0CAE8FFA58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50112"/>
        <c:axId val="52251648"/>
      </c:lineChart>
      <c:dateAx>
        <c:axId val="52250112"/>
        <c:scaling>
          <c:orientation val="minMax"/>
          <c:max val="45382"/>
          <c:min val="43830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251648"/>
        <c:crosses val="autoZero"/>
        <c:auto val="1"/>
        <c:lblOffset val="100"/>
        <c:baseTimeUnit val="months"/>
        <c:majorUnit val="12"/>
        <c:minorUnit val="12"/>
      </c:dateAx>
      <c:valAx>
        <c:axId val="52251648"/>
        <c:scaling>
          <c:orientation val="minMax"/>
          <c:max val="7"/>
          <c:min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_ * #,##0.0_ ;_ * \-#,##0.0_ ;_ * &quot;-&quot;??_ ;_ @_ 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250112"/>
        <c:crosses val="autoZero"/>
        <c:crossBetween val="between"/>
        <c:majorUnit val="0.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 sz="700">
          <a:solidFill>
            <a:schemeClr val="bg1">
              <a:lumMod val="50000"/>
            </a:schemeClr>
          </a:solidFill>
        </a:defRPr>
      </a:pPr>
      <a:endParaRPr lang="nb-N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329467343342663"/>
          <c:y val="6.3276981495048013E-2"/>
          <c:w val="0.76344065992774524"/>
          <c:h val="0.701691037883576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80000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10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30E-4C1A-BF48-686292B5EC00}"/>
              </c:ext>
            </c:extLst>
          </c:dPt>
          <c:dPt>
            <c:idx val="1"/>
            <c:invertIfNegative val="0"/>
            <c:bubble3D val="0"/>
            <c:spPr>
              <a:solidFill>
                <a:srgbClr val="E32D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30E-4C1A-BF48-686292B5EC00}"/>
              </c:ext>
            </c:extLst>
          </c:dPt>
          <c:dLbls>
            <c:dLbl>
              <c:idx val="0"/>
              <c:layout>
                <c:manualLayout>
                  <c:x val="-1.1230714180471068E-2"/>
                  <c:y val="3.6353248028133486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tx1"/>
                        </a:solidFill>
                        <a:latin typeface="Posten Sans" pitchFamily="2" charset="77"/>
                        <a:ea typeface="Posten Sans" pitchFamily="2" charset="77"/>
                        <a:cs typeface="+mn-cs"/>
                      </a:defRPr>
                    </a:pPr>
                    <a:fld id="{77900AA4-D09A-4882-A060-B740FC3F502B}" type="VALUE">
                      <a:rPr lang="en-US" sz="1050">
                        <a:solidFill>
                          <a:srgbClr val="FF8A5F"/>
                        </a:solidFill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tx1"/>
                          </a:solidFill>
                          <a:latin typeface="Posten Sans" pitchFamily="2" charset="77"/>
                          <a:ea typeface="Posten Sans" pitchFamily="2" charset="77"/>
                          <a:cs typeface="+mn-cs"/>
                        </a:defRPr>
                      </a:pPr>
                      <a:t>[VERDI]</a:t>
                    </a:fld>
                    <a:endParaRPr lang="nb-NO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6731229872234733"/>
                      <c:h val="0.118433996769157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30E-4C1A-BF48-686292B5EC00}"/>
                </c:ext>
              </c:extLst>
            </c:dLbl>
            <c:dLbl>
              <c:idx val="1"/>
              <c:layout>
                <c:manualLayout>
                  <c:x val="-5.3463554273927044E-2"/>
                  <c:y val="0.18436227821077994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chemeClr val="tx1"/>
                        </a:solidFill>
                        <a:latin typeface="Posten Sans" pitchFamily="2" charset="77"/>
                        <a:ea typeface="Posten Sans" pitchFamily="2" charset="77"/>
                        <a:cs typeface="+mn-cs"/>
                      </a:defRPr>
                    </a:pPr>
                    <a:fld id="{CDDFB797-F55A-40E2-AC54-FACD4A44E24B}" type="VALUE">
                      <a:rPr lang="en-US" sz="1050">
                        <a:solidFill>
                          <a:schemeClr val="bg1"/>
                        </a:solidFill>
                      </a:rPr>
                      <a:pPr algn="ctr" rtl="0">
                        <a:defRPr lang="en-US" sz="1050" b="1" i="0" u="none" strike="noStrike" kern="1200" baseline="0">
                          <a:solidFill>
                            <a:schemeClr val="tx1"/>
                          </a:solidFill>
                          <a:latin typeface="Posten Sans" pitchFamily="2" charset="77"/>
                          <a:ea typeface="Posten Sans" pitchFamily="2" charset="77"/>
                          <a:cs typeface="+mn-cs"/>
                        </a:defRPr>
                      </a:pPr>
                      <a:t>[VERDI]</a:t>
                    </a:fld>
                    <a:endParaRPr lang="nb-NO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37806488929640836"/>
                      <c:h val="0.101236843999313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30E-4C1A-BF48-686292B5EC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chemeClr val="tx1"/>
                    </a:solidFill>
                    <a:latin typeface="Posten Sans" pitchFamily="2" charset="77"/>
                    <a:ea typeface="Posten Sans" pitchFamily="2" charset="77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'Grunnlag grafer'!$D$41:$E$41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grafer'!$D$46:$E$46</c:f>
              <c:numCache>
                <c:formatCode>#\ ###\ ###\ ##0</c:formatCode>
                <c:ptCount val="2"/>
                <c:pt idx="0">
                  <c:v>1.2267784128847099</c:v>
                </c:pt>
                <c:pt idx="1">
                  <c:v>13.085897589053399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0E-4C1A-BF48-686292B5EC0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>
                <a:ln>
                  <a:noFill/>
                </a:ln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50"/>
          <c:min val="0"/>
        </c:scaling>
        <c:delete val="1"/>
        <c:axPos val="l"/>
        <c:numFmt formatCode="#\ ###\ ###\ ##0" sourceLinked="1"/>
        <c:majorTickMark val="out"/>
        <c:minorTickMark val="none"/>
        <c:tickLblPos val="nextTo"/>
        <c:crossAx val="396155808"/>
        <c:crosses val="autoZero"/>
        <c:crossBetween val="between"/>
        <c:majorUnit val="10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44450" cap="rnd">
              <a:gradFill flip="none" rotWithShape="1">
                <a:gsLst>
                  <a:gs pos="95000">
                    <a:srgbClr val="E32D22"/>
                  </a:gs>
                  <a:gs pos="90000">
                    <a:srgbClr val="980000"/>
                  </a:gs>
                  <a:gs pos="99000">
                    <a:srgbClr val="E32D22"/>
                  </a:gs>
                </a:gsLst>
                <a:lin ang="0" scaled="1"/>
                <a:tileRect/>
              </a:gradFill>
              <a:round/>
            </a:ln>
            <a:effectLst/>
          </c:spPr>
          <c:marker>
            <c:symbol val="none"/>
          </c:marker>
          <c:cat>
            <c:numRef>
              <c:f>'Grunnlag grafer'!$BV$52:$DU$52</c:f>
              <c:numCache>
                <c:formatCode>[$-414]mmm\.\ yy;@</c:formatCode>
                <c:ptCount val="52"/>
                <c:pt idx="0">
                  <c:v>43800</c:v>
                </c:pt>
                <c:pt idx="1">
                  <c:v>43831</c:v>
                </c:pt>
                <c:pt idx="2">
                  <c:v>43862</c:v>
                </c:pt>
                <c:pt idx="3">
                  <c:v>43891</c:v>
                </c:pt>
                <c:pt idx="4">
                  <c:v>43922</c:v>
                </c:pt>
                <c:pt idx="5">
                  <c:v>43952</c:v>
                </c:pt>
                <c:pt idx="6">
                  <c:v>43983</c:v>
                </c:pt>
                <c:pt idx="7">
                  <c:v>44013</c:v>
                </c:pt>
                <c:pt idx="8">
                  <c:v>44044</c:v>
                </c:pt>
                <c:pt idx="9">
                  <c:v>44075</c:v>
                </c:pt>
                <c:pt idx="10">
                  <c:v>44105</c:v>
                </c:pt>
                <c:pt idx="11">
                  <c:v>44136</c:v>
                </c:pt>
                <c:pt idx="12">
                  <c:v>44166</c:v>
                </c:pt>
                <c:pt idx="13">
                  <c:v>44197</c:v>
                </c:pt>
                <c:pt idx="14">
                  <c:v>44228</c:v>
                </c:pt>
                <c:pt idx="15">
                  <c:v>44256</c:v>
                </c:pt>
                <c:pt idx="16">
                  <c:v>44287</c:v>
                </c:pt>
                <c:pt idx="17">
                  <c:v>44317</c:v>
                </c:pt>
                <c:pt idx="18">
                  <c:v>44348</c:v>
                </c:pt>
                <c:pt idx="19">
                  <c:v>44378</c:v>
                </c:pt>
                <c:pt idx="20">
                  <c:v>44409</c:v>
                </c:pt>
                <c:pt idx="21">
                  <c:v>44440</c:v>
                </c:pt>
                <c:pt idx="22">
                  <c:v>44470</c:v>
                </c:pt>
                <c:pt idx="23">
                  <c:v>44501</c:v>
                </c:pt>
                <c:pt idx="24">
                  <c:v>44531</c:v>
                </c:pt>
                <c:pt idx="25">
                  <c:v>44562</c:v>
                </c:pt>
                <c:pt idx="26">
                  <c:v>44593</c:v>
                </c:pt>
                <c:pt idx="27">
                  <c:v>44621</c:v>
                </c:pt>
                <c:pt idx="28">
                  <c:v>44652</c:v>
                </c:pt>
                <c:pt idx="29">
                  <c:v>44682</c:v>
                </c:pt>
                <c:pt idx="30">
                  <c:v>44713</c:v>
                </c:pt>
                <c:pt idx="31">
                  <c:v>44743</c:v>
                </c:pt>
                <c:pt idx="32">
                  <c:v>44774</c:v>
                </c:pt>
                <c:pt idx="33">
                  <c:v>44805</c:v>
                </c:pt>
                <c:pt idx="34">
                  <c:v>44835</c:v>
                </c:pt>
                <c:pt idx="35">
                  <c:v>44866</c:v>
                </c:pt>
                <c:pt idx="36">
                  <c:v>44896</c:v>
                </c:pt>
                <c:pt idx="37">
                  <c:v>44927</c:v>
                </c:pt>
                <c:pt idx="38">
                  <c:v>44958</c:v>
                </c:pt>
                <c:pt idx="39">
                  <c:v>44986</c:v>
                </c:pt>
                <c:pt idx="40">
                  <c:v>45017</c:v>
                </c:pt>
                <c:pt idx="41">
                  <c:v>45047</c:v>
                </c:pt>
                <c:pt idx="42">
                  <c:v>45078</c:v>
                </c:pt>
                <c:pt idx="43">
                  <c:v>45108</c:v>
                </c:pt>
                <c:pt idx="44">
                  <c:v>45139</c:v>
                </c:pt>
                <c:pt idx="45">
                  <c:v>45170</c:v>
                </c:pt>
                <c:pt idx="46">
                  <c:v>45200</c:v>
                </c:pt>
                <c:pt idx="47">
                  <c:v>45231</c:v>
                </c:pt>
                <c:pt idx="48">
                  <c:v>45261</c:v>
                </c:pt>
                <c:pt idx="49">
                  <c:v>45292</c:v>
                </c:pt>
                <c:pt idx="50">
                  <c:v>45323</c:v>
                </c:pt>
                <c:pt idx="51">
                  <c:v>45352</c:v>
                </c:pt>
              </c:numCache>
            </c:numRef>
          </c:cat>
          <c:val>
            <c:numRef>
              <c:f>'Grunnlag grafer'!$BV$59:$DU$59</c:f>
              <c:numCache>
                <c:formatCode>_ * #,##0.0_ ;_ * \-#,##0.0_ ;_ * "-"??_ ;_ @_ </c:formatCode>
                <c:ptCount val="52"/>
                <c:pt idx="0">
                  <c:v>7.8</c:v>
                </c:pt>
                <c:pt idx="1">
                  <c:v>7.4</c:v>
                </c:pt>
                <c:pt idx="2">
                  <c:v>7.4</c:v>
                </c:pt>
                <c:pt idx="3">
                  <c:v>7.5</c:v>
                </c:pt>
                <c:pt idx="4">
                  <c:v>7.2</c:v>
                </c:pt>
                <c:pt idx="5">
                  <c:v>7.4</c:v>
                </c:pt>
                <c:pt idx="6">
                  <c:v>7.3</c:v>
                </c:pt>
                <c:pt idx="7">
                  <c:v>7.1</c:v>
                </c:pt>
                <c:pt idx="8">
                  <c:v>6.9</c:v>
                </c:pt>
                <c:pt idx="9">
                  <c:v>7.2</c:v>
                </c:pt>
                <c:pt idx="10">
                  <c:v>7.3</c:v>
                </c:pt>
                <c:pt idx="11">
                  <c:v>7.1</c:v>
                </c:pt>
                <c:pt idx="12">
                  <c:v>7</c:v>
                </c:pt>
                <c:pt idx="13">
                  <c:v>7.8569685859366709</c:v>
                </c:pt>
                <c:pt idx="14">
                  <c:v>8.3954811041988915</c:v>
                </c:pt>
                <c:pt idx="15">
                  <c:v>8.5418423535412025</c:v>
                </c:pt>
                <c:pt idx="16">
                  <c:v>9.037969932778056</c:v>
                </c:pt>
                <c:pt idx="17">
                  <c:v>9.343271781592426</c:v>
                </c:pt>
                <c:pt idx="18">
                  <c:v>9.3884915221936325</c:v>
                </c:pt>
                <c:pt idx="19">
                  <c:v>9.6</c:v>
                </c:pt>
                <c:pt idx="20">
                  <c:v>9.6999999999999993</c:v>
                </c:pt>
                <c:pt idx="21">
                  <c:v>9.5</c:v>
                </c:pt>
                <c:pt idx="22">
                  <c:v>9.6</c:v>
                </c:pt>
                <c:pt idx="23">
                  <c:v>9.1999999999999993</c:v>
                </c:pt>
                <c:pt idx="24">
                  <c:v>9.3000000000000007</c:v>
                </c:pt>
                <c:pt idx="25">
                  <c:v>8.6848735622457909</c:v>
                </c:pt>
                <c:pt idx="26">
                  <c:v>8.5</c:v>
                </c:pt>
                <c:pt idx="27">
                  <c:v>8.1999999999999993</c:v>
                </c:pt>
                <c:pt idx="28">
                  <c:v>7.9</c:v>
                </c:pt>
                <c:pt idx="29">
                  <c:v>7.5</c:v>
                </c:pt>
                <c:pt idx="30">
                  <c:v>7.4</c:v>
                </c:pt>
                <c:pt idx="31">
                  <c:v>7.3119249505310986</c:v>
                </c:pt>
                <c:pt idx="32">
                  <c:v>7.3331862905375935</c:v>
                </c:pt>
                <c:pt idx="33">
                  <c:v>7.2</c:v>
                </c:pt>
                <c:pt idx="34">
                  <c:v>6.9</c:v>
                </c:pt>
                <c:pt idx="35">
                  <c:v>7.1</c:v>
                </c:pt>
                <c:pt idx="36">
                  <c:v>7</c:v>
                </c:pt>
                <c:pt idx="37">
                  <c:v>6.6</c:v>
                </c:pt>
                <c:pt idx="38">
                  <c:v>6.5</c:v>
                </c:pt>
                <c:pt idx="39">
                  <c:v>7</c:v>
                </c:pt>
                <c:pt idx="40">
                  <c:v>7</c:v>
                </c:pt>
                <c:pt idx="41">
                  <c:v>6.7</c:v>
                </c:pt>
                <c:pt idx="42">
                  <c:v>6.4</c:v>
                </c:pt>
                <c:pt idx="43">
                  <c:v>6.3</c:v>
                </c:pt>
                <c:pt idx="44">
                  <c:v>5.9</c:v>
                </c:pt>
                <c:pt idx="45">
                  <c:v>5.9</c:v>
                </c:pt>
                <c:pt idx="46">
                  <c:v>6.9</c:v>
                </c:pt>
                <c:pt idx="47">
                  <c:v>6.9</c:v>
                </c:pt>
                <c:pt idx="48">
                  <c:v>6.4</c:v>
                </c:pt>
                <c:pt idx="49">
                  <c:v>6.9931141128900194</c:v>
                </c:pt>
                <c:pt idx="50">
                  <c:v>6.8627601407144736</c:v>
                </c:pt>
                <c:pt idx="51">
                  <c:v>6.5145174985596306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AF3-4A56-B284-15C1B3CAF3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87744"/>
        <c:axId val="52371456"/>
      </c:lineChart>
      <c:dateAx>
        <c:axId val="5228774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371456"/>
        <c:crosses val="autoZero"/>
        <c:auto val="1"/>
        <c:lblOffset val="100"/>
        <c:baseTimeUnit val="months"/>
        <c:majorUnit val="12"/>
        <c:minorUnit val="12"/>
      </c:dateAx>
      <c:valAx>
        <c:axId val="52371456"/>
        <c:scaling>
          <c:orientation val="minMax"/>
          <c:max val="12"/>
          <c:min val="5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_ * #,##0.0_ ;_ * \-#,##0.0_ ;_ * &quot;-&quot;??_ ;_ @_ 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28774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5500"/>
          <c:min val="0"/>
        </c:scaling>
        <c:delete val="1"/>
        <c:axPos val="l"/>
        <c:numFmt formatCode="#\ ###\ ###\ ##0" sourceLinked="1"/>
        <c:majorTickMark val="out"/>
        <c:minorTickMark val="none"/>
        <c:tickLblPos val="nextTo"/>
        <c:crossAx val="396155808"/>
        <c:crosses val="autoZero"/>
        <c:crossBetween val="between"/>
        <c:majorUnit val="2000"/>
        <c:min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20000"/>
          <c:min val="0"/>
        </c:scaling>
        <c:delete val="1"/>
        <c:axPos val="l"/>
        <c:numFmt formatCode="#\ ###\ ###\ ##0" sourceLinked="1"/>
        <c:majorTickMark val="out"/>
        <c:minorTickMark val="none"/>
        <c:tickLblPos val="nextTo"/>
        <c:crossAx val="39615580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spPr>
            <a:ln w="44450" cap="rnd" cmpd="sng" algn="ctr">
              <a:gradFill flip="none" rotWithShape="1">
                <a:gsLst>
                  <a:gs pos="0">
                    <a:srgbClr val="00643A"/>
                  </a:gs>
                  <a:gs pos="90000">
                    <a:srgbClr val="00643A"/>
                  </a:gs>
                  <a:gs pos="95000">
                    <a:srgbClr val="7BC144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c:spPr>
          <c:marker>
            <c:symbol val="none"/>
          </c:marker>
          <c:cat>
            <c:numRef>
              <c:f>'Grunnlag grafer'!$BM$52:$DU$52</c:f>
              <c:numCache>
                <c:formatCode>[$-414]mmm\.\ yy;@</c:formatCode>
                <c:ptCount val="61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  <c:pt idx="48">
                  <c:v>44986</c:v>
                </c:pt>
                <c:pt idx="49">
                  <c:v>45017</c:v>
                </c:pt>
                <c:pt idx="50">
                  <c:v>45047</c:v>
                </c:pt>
                <c:pt idx="51">
                  <c:v>45078</c:v>
                </c:pt>
                <c:pt idx="52">
                  <c:v>45108</c:v>
                </c:pt>
                <c:pt idx="53">
                  <c:v>45139</c:v>
                </c:pt>
                <c:pt idx="54">
                  <c:v>45170</c:v>
                </c:pt>
                <c:pt idx="55">
                  <c:v>45200</c:v>
                </c:pt>
                <c:pt idx="56">
                  <c:v>45231</c:v>
                </c:pt>
                <c:pt idx="57">
                  <c:v>45261</c:v>
                </c:pt>
                <c:pt idx="58">
                  <c:v>45292</c:v>
                </c:pt>
                <c:pt idx="59">
                  <c:v>45323</c:v>
                </c:pt>
                <c:pt idx="60">
                  <c:v>45352</c:v>
                </c:pt>
              </c:numCache>
            </c:numRef>
          </c:cat>
          <c:val>
            <c:numRef>
              <c:f>'Grunnlag grafer'!$BM$65:$DU$65</c:f>
              <c:numCache>
                <c:formatCode>0.0\ %</c:formatCode>
                <c:ptCount val="61"/>
                <c:pt idx="0">
                  <c:v>0</c:v>
                </c:pt>
                <c:pt idx="1">
                  <c:v>1.2295440551870668E-2</c:v>
                </c:pt>
                <c:pt idx="2">
                  <c:v>2.6167466084090481E-2</c:v>
                </c:pt>
                <c:pt idx="3">
                  <c:v>3.6819071655873253E-2</c:v>
                </c:pt>
                <c:pt idx="4">
                  <c:v>5.5055737387547231E-2</c:v>
                </c:pt>
                <c:pt idx="5">
                  <c:v>6.0784236689006697E-2</c:v>
                </c:pt>
                <c:pt idx="6">
                  <c:v>7.2969190767005435E-2</c:v>
                </c:pt>
                <c:pt idx="7">
                  <c:v>8.3255135835249475E-2</c:v>
                </c:pt>
                <c:pt idx="8">
                  <c:v>7.7558290726633491E-2</c:v>
                </c:pt>
                <c:pt idx="9">
                  <c:v>0.10992376298592296</c:v>
                </c:pt>
                <c:pt idx="10">
                  <c:v>0.11460273879412518</c:v>
                </c:pt>
                <c:pt idx="11">
                  <c:v>0.12586778079274011</c:v>
                </c:pt>
                <c:pt idx="12">
                  <c:v>0.15317676862622789</c:v>
                </c:pt>
                <c:pt idx="13">
                  <c:v>0.21138785902225596</c:v>
                </c:pt>
                <c:pt idx="14">
                  <c:v>0.25058138930280854</c:v>
                </c:pt>
                <c:pt idx="15">
                  <c:v>0.30299027221461555</c:v>
                </c:pt>
                <c:pt idx="16">
                  <c:v>0.34171860107677732</c:v>
                </c:pt>
                <c:pt idx="17">
                  <c:v>0.37851056655602006</c:v>
                </c:pt>
                <c:pt idx="18">
                  <c:v>0.42802970060619544</c:v>
                </c:pt>
                <c:pt idx="19">
                  <c:v>0.47093668612480083</c:v>
                </c:pt>
                <c:pt idx="20">
                  <c:v>0.55461739499717055</c:v>
                </c:pt>
                <c:pt idx="21">
                  <c:v>0.64579193082419517</c:v>
                </c:pt>
                <c:pt idx="22">
                  <c:v>0.70383595742465943</c:v>
                </c:pt>
                <c:pt idx="23">
                  <c:v>0.76305698030098368</c:v>
                </c:pt>
                <c:pt idx="24">
                  <c:v>0.82568110178897403</c:v>
                </c:pt>
                <c:pt idx="25">
                  <c:v>0.85082571902672266</c:v>
                </c:pt>
                <c:pt idx="26">
                  <c:v>0.87126656565605509</c:v>
                </c:pt>
                <c:pt idx="27">
                  <c:v>0.89325525380326953</c:v>
                </c:pt>
                <c:pt idx="28">
                  <c:v>0.89930638937489105</c:v>
                </c:pt>
                <c:pt idx="29">
                  <c:v>0.9211349267111858</c:v>
                </c:pt>
                <c:pt idx="30">
                  <c:v>0.93840304691010334</c:v>
                </c:pt>
                <c:pt idx="31">
                  <c:v>0.94698442582175957</c:v>
                </c:pt>
                <c:pt idx="32">
                  <c:v>0.97083155467410731</c:v>
                </c:pt>
                <c:pt idx="33">
                  <c:v>0.98940134743334218</c:v>
                </c:pt>
                <c:pt idx="34">
                  <c:v>1.0010145249130209</c:v>
                </c:pt>
                <c:pt idx="35">
                  <c:v>0.99984316817726537</c:v>
                </c:pt>
                <c:pt idx="36">
                  <c:v>0.9912228582468241</c:v>
                </c:pt>
                <c:pt idx="37">
                  <c:v>0.9720920222075331</c:v>
                </c:pt>
                <c:pt idx="38">
                  <c:v>0.99013406316539165</c:v>
                </c:pt>
                <c:pt idx="39">
                  <c:v>1.0116363864587696</c:v>
                </c:pt>
                <c:pt idx="40">
                  <c:v>1.0300589447731299</c:v>
                </c:pt>
                <c:pt idx="41">
                  <c:v>1.0548487864261435</c:v>
                </c:pt>
                <c:pt idx="42">
                  <c:v>1.0755849509082511</c:v>
                </c:pt>
                <c:pt idx="43">
                  <c:v>1.095705192714663</c:v>
                </c:pt>
                <c:pt idx="44">
                  <c:v>1.1231874902859806</c:v>
                </c:pt>
                <c:pt idx="45">
                  <c:v>1.1296150803196208</c:v>
                </c:pt>
                <c:pt idx="46">
                  <c:v>1.141914371525218</c:v>
                </c:pt>
                <c:pt idx="47">
                  <c:v>1.1527125141793892</c:v>
                </c:pt>
                <c:pt idx="48">
                  <c:v>1.1700594363392272</c:v>
                </c:pt>
                <c:pt idx="49">
                  <c:v>1.1815088549151243</c:v>
                </c:pt>
                <c:pt idx="50">
                  <c:v>1.200192075198715</c:v>
                </c:pt>
                <c:pt idx="51">
                  <c:v>1.2128611201224433</c:v>
                </c:pt>
                <c:pt idx="52">
                  <c:v>1.2256356183821013</c:v>
                </c:pt>
                <c:pt idx="53">
                  <c:v>1.2453449620837078</c:v>
                </c:pt>
                <c:pt idx="54">
                  <c:v>1.2523214067139525</c:v>
                </c:pt>
                <c:pt idx="55">
                  <c:v>1.2802066282016491</c:v>
                </c:pt>
                <c:pt idx="56">
                  <c:v>1.3061519994939963</c:v>
                </c:pt>
                <c:pt idx="57">
                  <c:v>1.3084733676094142</c:v>
                </c:pt>
                <c:pt idx="58">
                  <c:v>1.3338224333359987</c:v>
                </c:pt>
                <c:pt idx="59">
                  <c:v>1.3570502436605449</c:v>
                </c:pt>
                <c:pt idx="60">
                  <c:v>1.3387694015313871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CF67-4CC5-8ED9-73D948A79A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688384"/>
        <c:axId val="52689920"/>
      </c:lineChart>
      <c:dateAx>
        <c:axId val="52688384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689920"/>
        <c:crosses val="autoZero"/>
        <c:auto val="1"/>
        <c:lblOffset val="100"/>
        <c:baseTimeUnit val="months"/>
        <c:majorUnit val="12"/>
        <c:minorUnit val="12"/>
      </c:dateAx>
      <c:valAx>
        <c:axId val="52689920"/>
        <c:scaling>
          <c:orientation val="minMax"/>
          <c:max val="1.6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68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nb-N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217-476E-92D6-A309445DA731}"/>
              </c:ext>
            </c:extLst>
          </c:dPt>
          <c:dPt>
            <c:idx val="1"/>
            <c:invertIfNegative val="0"/>
            <c:bubble3D val="0"/>
            <c:spPr>
              <a:solidFill>
                <a:srgbClr val="7BC1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217-476E-92D6-A309445DA731}"/>
              </c:ext>
            </c:extLst>
          </c:dPt>
          <c:dLbls>
            <c:dLbl>
              <c:idx val="0"/>
              <c:layout>
                <c:manualLayout>
                  <c:x val="-1.0897464274408625E-2"/>
                  <c:y val="0.18205292173095985"/>
                </c:manualLayout>
              </c:layout>
              <c:numFmt formatCode="#\ ###\ ###\ 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 i="0">
                      <a:solidFill>
                        <a:srgbClr val="C8DC8C"/>
                      </a:solidFill>
                      <a:latin typeface="Posten Sans" pitchFamily="2" charset="77"/>
                      <a:ea typeface="Posten Sans" pitchFamily="2" charset="77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1784968547100219"/>
                      <c:h val="9.926771291279010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217-476E-92D6-A309445DA731}"/>
                </c:ext>
              </c:extLst>
            </c:dLbl>
            <c:dLbl>
              <c:idx val="1"/>
              <c:layout>
                <c:manualLayout>
                  <c:x val="9.7723869096789232E-5"/>
                  <c:y val="0.19873594954919493"/>
                </c:manualLayout>
              </c:layout>
              <c:numFmt formatCode="#\ ###\ ###\ 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50" b="1" i="0">
                      <a:solidFill>
                        <a:schemeClr val="bg1"/>
                      </a:solidFill>
                      <a:latin typeface="Posten Sans" pitchFamily="2" charset="77"/>
                      <a:ea typeface="Posten Sans" pitchFamily="2" charset="77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6053771051023584"/>
                      <c:h val="0.1144395596905565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217-476E-92D6-A309445DA731}"/>
                </c:ext>
              </c:extLst>
            </c:dLbl>
            <c:numFmt formatCode="#\ ###\ ###\ ##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 i="0">
                    <a:latin typeface="Posten Sans" pitchFamily="2" charset="77"/>
                    <a:ea typeface="Posten Sans" pitchFamily="2" charset="77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'Grunnlag grafer'!$I$41:$J$41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grafer'!$I$45:$J$45</c:f>
              <c:numCache>
                <c:formatCode>_ * #,##0_ ;_ * \-#,##0_ ;_ * "-"??_ ;_ @_ </c:formatCode>
                <c:ptCount val="2"/>
                <c:pt idx="0" formatCode="#\ ###\ ###\ ##0">
                  <c:v>4705.30827904751</c:v>
                </c:pt>
                <c:pt idx="1">
                  <c:v>4728.00187265162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217-476E-92D6-A309445DA7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0"/>
        <c:overlap val="10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5000"/>
          <c:min val="0"/>
        </c:scaling>
        <c:delete val="1"/>
        <c:axPos val="l"/>
        <c:numFmt formatCode="#\ ###\ ###\ ##0" sourceLinked="1"/>
        <c:majorTickMark val="out"/>
        <c:minorTickMark val="none"/>
        <c:tickLblPos val="nextTo"/>
        <c:crossAx val="396155808"/>
        <c:crosses val="autoZero"/>
        <c:crossBetween val="between"/>
        <c:majorUnit val="2000"/>
        <c:minorUnit val="4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2F19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08-4B33-9A9E-2C63C38CE419}"/>
              </c:ext>
            </c:extLst>
          </c:dPt>
          <c:dPt>
            <c:idx val="1"/>
            <c:invertIfNegative val="0"/>
            <c:bubble3D val="0"/>
            <c:spPr>
              <a:solidFill>
                <a:srgbClr val="7BC14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08-4B33-9A9E-2C63C38CE419}"/>
              </c:ext>
            </c:extLst>
          </c:dPt>
          <c:dLbls>
            <c:dLbl>
              <c:idx val="0"/>
              <c:layout>
                <c:manualLayout>
                  <c:x val="1.3464326059763135E-3"/>
                  <c:y val="0.1722982326045942"/>
                </c:manualLayout>
              </c:layout>
              <c:numFmt formatCode="* #\ ##0_ ;* \-#\ ##0_ ;_ * &quot;-&quot;??_ ;_ @_ " sourceLinked="0"/>
              <c:spPr>
                <a:noFill/>
                <a:ln>
                  <a:noFill/>
                </a:ln>
                <a:effectLst/>
              </c:spPr>
              <c:txPr>
                <a:bodyPr anchorCtr="0"/>
                <a:lstStyle/>
                <a:p>
                  <a:pPr algn="ctr" rtl="0">
                    <a:defRPr lang="en-US" sz="1050" b="1" i="0" u="none" strike="noStrike" kern="1200" baseline="0">
                      <a:solidFill>
                        <a:srgbClr val="C8DC8C"/>
                      </a:solidFill>
                      <a:latin typeface="Posten Sans" pitchFamily="2" charset="77"/>
                      <a:ea typeface="Posten Sans" pitchFamily="2" charset="77"/>
                      <a:cs typeface="+mn-cs"/>
                    </a:defRPr>
                  </a:pPr>
                  <a:endParaRPr lang="nb-N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47474704369272064"/>
                      <c:h val="0.1088820991930669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B08-4B33-9A9E-2C63C38CE419}"/>
                </c:ext>
              </c:extLst>
            </c:dLbl>
            <c:dLbl>
              <c:idx val="1"/>
              <c:layout>
                <c:manualLayout>
                  <c:x val="-2.5806133907541873E-2"/>
                  <c:y val="4.2849286712738001E-2"/>
                </c:manualLayout>
              </c:layout>
              <c:tx>
                <c:rich>
                  <a:bodyPr anchorCtr="0"/>
                  <a:lstStyle/>
                  <a:p>
                    <a:pPr algn="ctr" rtl="0">
                      <a:defRPr lang="en-US" sz="1050" b="1" i="0" u="none" strike="noStrike" kern="1200" baseline="0">
                        <a:solidFill>
                          <a:srgbClr val="C8DC8C"/>
                        </a:solidFill>
                        <a:latin typeface="Posten Sans" pitchFamily="2" charset="77"/>
                        <a:ea typeface="Posten Sans" pitchFamily="2" charset="77"/>
                        <a:cs typeface="+mn-cs"/>
                      </a:defRPr>
                    </a:pPr>
                    <a:fld id="{CCC745F4-BAB0-491A-AF0B-9E83C7327B6F}" type="VALUE">
                      <a:rPr lang="en-US" sz="1050" b="1" i="0" u="none" strike="noStrike" kern="1200" baseline="0">
                        <a:solidFill>
                          <a:srgbClr val="92D050"/>
                        </a:solidFill>
                        <a:latin typeface="Posten Sans" pitchFamily="2" charset="77"/>
                        <a:ea typeface="Posten Sans" pitchFamily="2" charset="77"/>
                        <a:cs typeface="+mn-cs"/>
                      </a:rPr>
                      <a:pPr algn="ctr" rtl="0">
                        <a:defRPr lang="en-US" sz="1050" b="1" i="0" u="none" strike="noStrike" kern="1200" baseline="0">
                          <a:solidFill>
                            <a:srgbClr val="C8DC8C"/>
                          </a:solidFill>
                          <a:latin typeface="Posten Sans" pitchFamily="2" charset="77"/>
                          <a:ea typeface="Posten Sans" pitchFamily="2" charset="77"/>
                          <a:cs typeface="+mn-cs"/>
                        </a:defRPr>
                      </a:pPr>
                      <a:t>[VERDI]</a:t>
                    </a:fld>
                    <a:endParaRPr lang="nb-NO"/>
                  </a:p>
                </c:rich>
              </c:tx>
              <c:numFmt formatCode="* #\ ##0_ ;* \-#\ ##0_ ;_ * &quot;-&quot;??_ ;_ @_ " sourceLinked="0"/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52590631640287011"/>
                      <c:h val="0.127191085880840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B08-4B33-9A9E-2C63C38CE419}"/>
                </c:ext>
              </c:extLst>
            </c:dLbl>
            <c:numFmt formatCode="* #\ ##0_ ;* \-#\ ##0_ ;_ * &quot;-&quot;??_ ;_ @_ 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 rtl="0">
                  <a:defRPr lang="en-US" sz="1050" b="1" i="0" u="none" strike="noStrike" kern="1200" baseline="0">
                    <a:solidFill>
                      <a:srgbClr val="C8DC8C"/>
                    </a:solidFill>
                    <a:latin typeface="Posten Sans" pitchFamily="2" charset="77"/>
                    <a:ea typeface="Posten Sans" pitchFamily="2" charset="77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'Grunnlag grafer'!$I$41:$J$41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grafer'!$I$46:$J$46</c:f>
              <c:numCache>
                <c:formatCode>#\ ###\ ###\ ##0</c:formatCode>
                <c:ptCount val="2"/>
                <c:pt idx="0">
                  <c:v>136.07126131064101</c:v>
                </c:pt>
                <c:pt idx="1">
                  <c:v>34.767813805275502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08-4B33-9A9E-2C63C38CE4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800" b="0" i="0"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500"/>
          <c:min val="0"/>
        </c:scaling>
        <c:delete val="1"/>
        <c:axPos val="l"/>
        <c:numFmt formatCode="#\ ###\ ###\ ##0" sourceLinked="1"/>
        <c:majorTickMark val="out"/>
        <c:minorTickMark val="none"/>
        <c:tickLblPos val="nextTo"/>
        <c:crossAx val="396155808"/>
        <c:crosses val="autoZero"/>
        <c:crossBetween val="between"/>
        <c:majorUnit val="500"/>
        <c:minorUnit val="1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spPr>
            <a:ln w="44450" cap="rnd" cmpd="sng" algn="ctr">
              <a:gradFill flip="none" rotWithShape="1">
                <a:gsLst>
                  <a:gs pos="25000">
                    <a:srgbClr val="980000"/>
                  </a:gs>
                  <a:gs pos="86000">
                    <a:srgbClr val="980000"/>
                  </a:gs>
                  <a:gs pos="95000">
                    <a:srgbClr val="E32D22"/>
                  </a:gs>
                </a:gsLst>
                <a:lin ang="0" scaled="1"/>
                <a:tileRect/>
              </a:gradFill>
              <a:prstDash val="solid"/>
              <a:round/>
            </a:ln>
            <a:effectLst/>
          </c:spPr>
          <c:marker>
            <c:symbol val="none"/>
          </c:marker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0-8A95-4082-818B-0FEA2B1CDDC1}"/>
              </c:ext>
            </c:extLst>
          </c:dPt>
          <c:cat>
            <c:numRef>
              <c:f>'Grunnlag grafer'!$BM$52:$DU$52</c:f>
              <c:numCache>
                <c:formatCode>[$-414]mmm\.\ yy;@</c:formatCode>
                <c:ptCount val="61"/>
                <c:pt idx="0">
                  <c:v>43525</c:v>
                </c:pt>
                <c:pt idx="1">
                  <c:v>43556</c:v>
                </c:pt>
                <c:pt idx="2">
                  <c:v>43586</c:v>
                </c:pt>
                <c:pt idx="3">
                  <c:v>43617</c:v>
                </c:pt>
                <c:pt idx="4">
                  <c:v>43647</c:v>
                </c:pt>
                <c:pt idx="5">
                  <c:v>43678</c:v>
                </c:pt>
                <c:pt idx="6">
                  <c:v>43709</c:v>
                </c:pt>
                <c:pt idx="7">
                  <c:v>43739</c:v>
                </c:pt>
                <c:pt idx="8">
                  <c:v>43770</c:v>
                </c:pt>
                <c:pt idx="9">
                  <c:v>43800</c:v>
                </c:pt>
                <c:pt idx="10">
                  <c:v>43831</c:v>
                </c:pt>
                <c:pt idx="11">
                  <c:v>43862</c:v>
                </c:pt>
                <c:pt idx="12">
                  <c:v>43891</c:v>
                </c:pt>
                <c:pt idx="13">
                  <c:v>43922</c:v>
                </c:pt>
                <c:pt idx="14">
                  <c:v>43952</c:v>
                </c:pt>
                <c:pt idx="15">
                  <c:v>43983</c:v>
                </c:pt>
                <c:pt idx="16">
                  <c:v>44013</c:v>
                </c:pt>
                <c:pt idx="17">
                  <c:v>44044</c:v>
                </c:pt>
                <c:pt idx="18">
                  <c:v>44075</c:v>
                </c:pt>
                <c:pt idx="19">
                  <c:v>44105</c:v>
                </c:pt>
                <c:pt idx="20">
                  <c:v>44136</c:v>
                </c:pt>
                <c:pt idx="21">
                  <c:v>44166</c:v>
                </c:pt>
                <c:pt idx="22">
                  <c:v>44197</c:v>
                </c:pt>
                <c:pt idx="23">
                  <c:v>44228</c:v>
                </c:pt>
                <c:pt idx="24">
                  <c:v>44256</c:v>
                </c:pt>
                <c:pt idx="25">
                  <c:v>44287</c:v>
                </c:pt>
                <c:pt idx="26">
                  <c:v>44317</c:v>
                </c:pt>
                <c:pt idx="27">
                  <c:v>44348</c:v>
                </c:pt>
                <c:pt idx="28">
                  <c:v>44378</c:v>
                </c:pt>
                <c:pt idx="29">
                  <c:v>44409</c:v>
                </c:pt>
                <c:pt idx="30">
                  <c:v>44440</c:v>
                </c:pt>
                <c:pt idx="31">
                  <c:v>44470</c:v>
                </c:pt>
                <c:pt idx="32">
                  <c:v>44501</c:v>
                </c:pt>
                <c:pt idx="33">
                  <c:v>44531</c:v>
                </c:pt>
                <c:pt idx="34">
                  <c:v>44562</c:v>
                </c:pt>
                <c:pt idx="35">
                  <c:v>44593</c:v>
                </c:pt>
                <c:pt idx="36">
                  <c:v>44621</c:v>
                </c:pt>
                <c:pt idx="37">
                  <c:v>44652</c:v>
                </c:pt>
                <c:pt idx="38">
                  <c:v>44682</c:v>
                </c:pt>
                <c:pt idx="39">
                  <c:v>44713</c:v>
                </c:pt>
                <c:pt idx="40">
                  <c:v>44743</c:v>
                </c:pt>
                <c:pt idx="41">
                  <c:v>44774</c:v>
                </c:pt>
                <c:pt idx="42">
                  <c:v>44805</c:v>
                </c:pt>
                <c:pt idx="43">
                  <c:v>44835</c:v>
                </c:pt>
                <c:pt idx="44">
                  <c:v>44866</c:v>
                </c:pt>
                <c:pt idx="45">
                  <c:v>44896</c:v>
                </c:pt>
                <c:pt idx="46">
                  <c:v>44927</c:v>
                </c:pt>
                <c:pt idx="47">
                  <c:v>44958</c:v>
                </c:pt>
                <c:pt idx="48">
                  <c:v>44986</c:v>
                </c:pt>
                <c:pt idx="49">
                  <c:v>45017</c:v>
                </c:pt>
                <c:pt idx="50">
                  <c:v>45047</c:v>
                </c:pt>
                <c:pt idx="51">
                  <c:v>45078</c:v>
                </c:pt>
                <c:pt idx="52">
                  <c:v>45108</c:v>
                </c:pt>
                <c:pt idx="53">
                  <c:v>45139</c:v>
                </c:pt>
                <c:pt idx="54">
                  <c:v>45170</c:v>
                </c:pt>
                <c:pt idx="55">
                  <c:v>45200</c:v>
                </c:pt>
                <c:pt idx="56">
                  <c:v>45231</c:v>
                </c:pt>
                <c:pt idx="57">
                  <c:v>45261</c:v>
                </c:pt>
                <c:pt idx="58">
                  <c:v>45292</c:v>
                </c:pt>
                <c:pt idx="59">
                  <c:v>45323</c:v>
                </c:pt>
                <c:pt idx="60">
                  <c:v>45352</c:v>
                </c:pt>
              </c:numCache>
            </c:numRef>
          </c:cat>
          <c:val>
            <c:numRef>
              <c:f>'Grunnlag grafer'!$BM$67:$DU$67</c:f>
              <c:numCache>
                <c:formatCode>_ * #,##0_ ;_ * \-#,##0_ ;_ * "-"??_ ;_ @_ </c:formatCode>
                <c:ptCount val="61"/>
                <c:pt idx="0">
                  <c:v>581.80928833360997</c:v>
                </c:pt>
                <c:pt idx="1">
                  <c:v>577</c:v>
                </c:pt>
                <c:pt idx="2">
                  <c:v>570</c:v>
                </c:pt>
                <c:pt idx="3">
                  <c:v>565</c:v>
                </c:pt>
                <c:pt idx="4">
                  <c:v>562</c:v>
                </c:pt>
                <c:pt idx="5">
                  <c:v>562</c:v>
                </c:pt>
                <c:pt idx="6">
                  <c:v>559</c:v>
                </c:pt>
                <c:pt idx="7">
                  <c:v>553.47669423700404</c:v>
                </c:pt>
                <c:pt idx="8">
                  <c:v>550.15898824784006</c:v>
                </c:pt>
                <c:pt idx="9">
                  <c:v>542.79254299846264</c:v>
                </c:pt>
                <c:pt idx="10">
                  <c:v>535.64639192585776</c:v>
                </c:pt>
                <c:pt idx="11">
                  <c:v>531.95314956286859</c:v>
                </c:pt>
                <c:pt idx="12">
                  <c:v>526.59291579189971</c:v>
                </c:pt>
                <c:pt idx="13">
                  <c:v>511.01676106680509</c:v>
                </c:pt>
                <c:pt idx="14">
                  <c:v>503.57535873486461</c:v>
                </c:pt>
                <c:pt idx="15">
                  <c:v>494.62013745271213</c:v>
                </c:pt>
                <c:pt idx="16">
                  <c:v>483</c:v>
                </c:pt>
                <c:pt idx="17">
                  <c:v>469</c:v>
                </c:pt>
                <c:pt idx="18">
                  <c:v>461</c:v>
                </c:pt>
                <c:pt idx="19">
                  <c:v>450</c:v>
                </c:pt>
                <c:pt idx="20">
                  <c:v>440</c:v>
                </c:pt>
                <c:pt idx="21">
                  <c:v>438</c:v>
                </c:pt>
                <c:pt idx="22">
                  <c:v>430</c:v>
                </c:pt>
                <c:pt idx="23">
                  <c:v>422</c:v>
                </c:pt>
                <c:pt idx="24">
                  <c:v>416</c:v>
                </c:pt>
                <c:pt idx="25">
                  <c:v>414</c:v>
                </c:pt>
                <c:pt idx="26">
                  <c:v>409</c:v>
                </c:pt>
                <c:pt idx="27">
                  <c:v>407</c:v>
                </c:pt>
                <c:pt idx="28">
                  <c:v>405.74995914731301</c:v>
                </c:pt>
                <c:pt idx="29">
                  <c:v>401.87781120303202</c:v>
                </c:pt>
                <c:pt idx="30">
                  <c:v>399.81459785056001</c:v>
                </c:pt>
                <c:pt idx="31">
                  <c:v>397</c:v>
                </c:pt>
                <c:pt idx="32">
                  <c:v>396</c:v>
                </c:pt>
                <c:pt idx="33">
                  <c:v>389</c:v>
                </c:pt>
                <c:pt idx="34">
                  <c:v>385.4119345474416</c:v>
                </c:pt>
                <c:pt idx="35">
                  <c:v>380.88885816867582</c:v>
                </c:pt>
                <c:pt idx="36">
                  <c:v>376.72126561068399</c:v>
                </c:pt>
                <c:pt idx="37">
                  <c:v>373.25520567767438</c:v>
                </c:pt>
                <c:pt idx="38">
                  <c:v>371.35113021188181</c:v>
                </c:pt>
                <c:pt idx="39">
                  <c:v>366.18731502998151</c:v>
                </c:pt>
                <c:pt idx="40">
                  <c:v>361.16088909724948</c:v>
                </c:pt>
                <c:pt idx="41">
                  <c:v>359.00321756725498</c:v>
                </c:pt>
                <c:pt idx="42">
                  <c:v>355.76163012228858</c:v>
                </c:pt>
                <c:pt idx="43">
                  <c:v>351</c:v>
                </c:pt>
                <c:pt idx="44">
                  <c:v>348</c:v>
                </c:pt>
                <c:pt idx="45">
                  <c:v>346</c:v>
                </c:pt>
                <c:pt idx="46">
                  <c:v>342.89540561948758</c:v>
                </c:pt>
                <c:pt idx="47">
                  <c:v>338.26274022768416</c:v>
                </c:pt>
                <c:pt idx="48">
                  <c:v>335.04173564687073</c:v>
                </c:pt>
                <c:pt idx="49">
                  <c:v>330</c:v>
                </c:pt>
                <c:pt idx="50">
                  <c:v>327</c:v>
                </c:pt>
                <c:pt idx="51">
                  <c:v>325</c:v>
                </c:pt>
                <c:pt idx="52">
                  <c:v>322</c:v>
                </c:pt>
                <c:pt idx="53">
                  <c:v>318</c:v>
                </c:pt>
                <c:pt idx="54">
                  <c:v>314</c:v>
                </c:pt>
                <c:pt idx="55">
                  <c:v>310</c:v>
                </c:pt>
                <c:pt idx="56">
                  <c:v>307</c:v>
                </c:pt>
                <c:pt idx="57">
                  <c:v>303</c:v>
                </c:pt>
                <c:pt idx="58">
                  <c:v>297.75951201382566</c:v>
                </c:pt>
                <c:pt idx="59">
                  <c:v>294.67929739238724</c:v>
                </c:pt>
                <c:pt idx="60">
                  <c:v>288.57767878243806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8A95-4082-818B-0FEA2B1CDD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989952"/>
        <c:axId val="52991488"/>
      </c:lineChart>
      <c:dateAx>
        <c:axId val="5298995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991488"/>
        <c:crosses val="autoZero"/>
        <c:auto val="1"/>
        <c:lblOffset val="100"/>
        <c:baseTimeUnit val="months"/>
        <c:majorUnit val="12"/>
        <c:minorUnit val="12"/>
      </c:dateAx>
      <c:valAx>
        <c:axId val="52991488"/>
        <c:scaling>
          <c:orientation val="minMax"/>
          <c:max val="650"/>
          <c:min val="25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prstDash val="solid"/>
              <a:round/>
            </a:ln>
            <a:effectLst/>
          </c:spPr>
        </c:majorGridlines>
        <c:numFmt formatCode="#\ ###\ ###\ ##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ysClr val="windowText" lastClr="000000"/>
                </a:solidFill>
                <a:latin typeface="Posten Sans" pitchFamily="2" charset="77"/>
                <a:ea typeface="Posten Sans" pitchFamily="2" charset="77"/>
                <a:cs typeface="+mn-cs"/>
              </a:defRPr>
            </a:pPr>
            <a:endParaRPr lang="nb-NO"/>
          </a:p>
        </c:txPr>
        <c:crossAx val="52989952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</a:defRPr>
      </a:pPr>
      <a:endParaRPr lang="nb-NO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'Grunnlag grafer'!$B$42:$C$42</c:f>
              <c:strCache>
                <c:ptCount val="2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'Grunnlag grafer'!$D$41:$E$41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grafer'!$D$42:$E$42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FC-4672-9148-ADDA90EE62D1}"/>
            </c:ext>
          </c:extLst>
        </c:ser>
        <c:ser>
          <c:idx val="1"/>
          <c:order val="1"/>
          <c:tx>
            <c:strRef>
              <c:f>'Grunnlag grafer'!$B$43:$C$43</c:f>
              <c:strCache>
                <c:ptCount val="2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'Grunnlag grafer'!$D$41:$E$41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grafer'!$D$43:$E$43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AFC-4672-9148-ADDA90EE62D1}"/>
            </c:ext>
          </c:extLst>
        </c:ser>
        <c:ser>
          <c:idx val="2"/>
          <c:order val="2"/>
          <c:tx>
            <c:strRef>
              <c:f>'Grunnlag grafer'!$B$44:$C$44</c:f>
              <c:strCache>
                <c:ptCount val="2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'Grunnlag grafer'!$D$41:$E$41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grafer'!$D$44:$E$44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C-4672-9148-ADDA90EE62D1}"/>
            </c:ext>
          </c:extLst>
        </c:ser>
        <c:ser>
          <c:idx val="3"/>
          <c:order val="3"/>
          <c:tx>
            <c:strRef>
              <c:f>'Grunnlag grafer'!$B$45:$C$45</c:f>
              <c:strCache>
                <c:ptCount val="2"/>
                <c:pt idx="0">
                  <c:v>Total operating revenues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4A101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8AFC-4672-9148-ADDA90EE62D1}"/>
              </c:ext>
            </c:extLst>
          </c:dPt>
          <c:dPt>
            <c:idx val="1"/>
            <c:invertIfNegative val="0"/>
            <c:bubble3D val="0"/>
            <c:spPr>
              <a:solidFill>
                <a:srgbClr val="E32D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8AFC-4672-9148-ADDA90EE62D1}"/>
              </c:ext>
            </c:extLst>
          </c:dPt>
          <c:dLbls>
            <c:dLbl>
              <c:idx val="0"/>
              <c:layout>
                <c:manualLayout>
                  <c:x val="-1.2251922985848451E-17"/>
                  <c:y val="0.2188350044796150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60404342044551"/>
                      <c:h val="0.1102188384299725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8AFC-4672-9148-ADDA90EE62D1}"/>
                </c:ext>
              </c:extLst>
            </c:dLbl>
            <c:dLbl>
              <c:idx val="1"/>
              <c:layout>
                <c:manualLayout>
                  <c:x val="-9.9825296259656061E-3"/>
                  <c:y val="0.22105193890269495"/>
                </c:manualLayout>
              </c:layout>
              <c:tx>
                <c:rich>
                  <a:bodyPr/>
                  <a:lstStyle/>
                  <a:p>
                    <a:fld id="{31464DDE-CCF4-41D0-B1DC-3978C7BC0AC4}" type="VALUE">
                      <a:rPr lang="en-US">
                        <a:solidFill>
                          <a:schemeClr val="bg1"/>
                        </a:solidFill>
                      </a:rPr>
                      <a:pPr/>
                      <a:t>[VERDI]</a:t>
                    </a:fld>
                    <a:endParaRPr lang="nb-NO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234557535181054"/>
                      <c:h val="0.1279572100195261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8AFC-4672-9148-ADDA90EE62D1}"/>
                </c:ext>
              </c:extLst>
            </c:dLbl>
            <c:numFmt formatCode="_ * #\ ##0_ ;_ * \-#\ ##0_ ;_ * &quot;&quot;??_ ;_ @_ " sourceLinked="0"/>
            <c:spPr>
              <a:noFill/>
              <a:ln>
                <a:noFill/>
              </a:ln>
              <a:effectLst/>
            </c:spPr>
            <c:txPr>
              <a:bodyPr rot="0" vert="horz" lIns="39600" tIns="18000" rIns="39600" bIns="18000" anchorCtr="0"/>
              <a:lstStyle/>
              <a:p>
                <a:pPr algn="ctr" rtl="0">
                  <a:defRPr lang="en-US" sz="1050" b="1" i="0" u="none" strike="noStrike" kern="1200" baseline="0">
                    <a:solidFill>
                      <a:srgbClr val="FF8A5F"/>
                    </a:solidFill>
                    <a:latin typeface="Posten Sans" pitchFamily="2" charset="77"/>
                    <a:ea typeface="Posten Sans" pitchFamily="2" charset="77"/>
                    <a:cs typeface="+mn-cs"/>
                  </a:defRPr>
                </a:pPr>
                <a:endParaRPr lang="nb-NO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'Grunnlag grafer'!$D$41:$E$41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'Grunnlag grafer'!$D$45:$E$45</c:f>
              <c:numCache>
                <c:formatCode>#\ ###\ ###\ ##0</c:formatCode>
                <c:ptCount val="2"/>
                <c:pt idx="0">
                  <c:v>1405.6648839750098</c:v>
                </c:pt>
                <c:pt idx="1">
                  <c:v>1488.1223334052602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FC-4672-9148-ADDA90EE62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96155808"/>
        <c:axId val="207156912"/>
      </c:barChart>
      <c:catAx>
        <c:axId val="396155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>
                <a:latin typeface="Posten Sans Medium" pitchFamily="2" charset="77"/>
                <a:ea typeface="Posten Sans Medium" pitchFamily="2" charset="77"/>
              </a:defRPr>
            </a:pPr>
            <a:endParaRPr lang="nb-NO"/>
          </a:p>
        </c:txPr>
        <c:crossAx val="207156912"/>
        <c:crosses val="autoZero"/>
        <c:auto val="1"/>
        <c:lblAlgn val="ctr"/>
        <c:lblOffset val="0"/>
        <c:noMultiLvlLbl val="0"/>
      </c:catAx>
      <c:valAx>
        <c:axId val="207156912"/>
        <c:scaling>
          <c:orientation val="minMax"/>
          <c:max val="15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96155808"/>
        <c:crosses val="autoZero"/>
        <c:crossBetween val="between"/>
        <c:majorUnit val="2000"/>
        <c:minorUnit val="100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/>
      </a:pPr>
      <a:endParaRPr lang="nb-NO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8DD2969-AF46-4BD1-9B8B-BE3BF653177D}" type="datetimeFigureOut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604934F1-2EC1-4C85-874D-A3D267ABEA4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2215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5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44">
              <a:defRPr/>
            </a:pPr>
            <a:fld id="{F409DEE8-0F0A-40E8-A5AA-80DEA1072B76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90544">
                <a:defRPr/>
              </a:pPr>
              <a:t>1</a:t>
            </a:fld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96302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696009">
              <a:buFont typeface="Arial" panose="020B0604020202020204" pitchFamily="34" charset="0"/>
              <a:buNone/>
              <a:defRPr/>
            </a:pPr>
            <a:endParaRPr lang="nb-NO" sz="12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01A8-7495-4C14-8AA5-8F800A57A8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4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6009">
              <a:defRPr/>
            </a:pPr>
            <a:endParaRPr lang="nb-NO" sz="1200" dirty="0">
              <a:latin typeface="+mn-lt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48004">
              <a:defRPr/>
            </a:pPr>
            <a:fld id="{79AC01A8-7495-4C14-8AA5-8F800A57A8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348004">
                <a:defRPr/>
              </a:pPr>
              <a:t>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62213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dirty="0">
              <a:ea typeface="Posten Sans" panose="00000500000000000000" pitchFamily="2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44">
              <a:defRPr/>
            </a:pPr>
            <a:fld id="{F409DEE8-0F0A-40E8-A5AA-80DEA1072B76}" type="slidenum">
              <a:rPr lang="nb-NO">
                <a:solidFill>
                  <a:prstClr val="black"/>
                </a:solidFill>
                <a:latin typeface="Calibri" panose="020F0502020204030204"/>
              </a:rPr>
              <a:pPr defTabSz="990544">
                <a:defRPr/>
              </a:pPr>
              <a:t>4</a:t>
            </a:fld>
            <a:endParaRPr lang="nb-NO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87846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544">
              <a:spcBef>
                <a:spcPts val="650"/>
              </a:spcBef>
              <a:buClr>
                <a:prstClr val="white">
                  <a:lumMod val="50000"/>
                </a:prstClr>
              </a:buClr>
              <a:buSzPct val="100000"/>
              <a:defRPr/>
            </a:pPr>
            <a:endParaRPr lang="nb-NO" sz="12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90544">
              <a:defRPr/>
            </a:pPr>
            <a:fld id="{FF5B792E-A9CC-4B33-92D9-20CA7381A8BE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90544">
                <a:defRPr/>
              </a:pPr>
              <a:t>5</a:t>
            </a:fld>
            <a:endParaRPr lang="en-GB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30036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b="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48004">
              <a:defRPr/>
            </a:pPr>
            <a:fld id="{79AC01A8-7495-4C14-8AA5-8F800A57A8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348004">
                <a:defRPr/>
              </a:pPr>
              <a:t>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52259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696009">
              <a:defRPr/>
            </a:pPr>
            <a:endParaRPr lang="nb-NO" sz="1200" dirty="0">
              <a:latin typeface="+mn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348004">
              <a:defRPr/>
            </a:pPr>
            <a:fld id="{79AC01A8-7495-4C14-8AA5-8F800A57A816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348004">
                <a:defRPr/>
              </a:pPr>
              <a:t>7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67439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300"/>
              </a:spcAft>
            </a:pPr>
            <a:endParaRPr lang="nb-NO" sz="1200" b="0" i="0" dirty="0">
              <a:solidFill>
                <a:srgbClr val="000000"/>
              </a:solidFill>
              <a:effectLst/>
              <a:latin typeface="+mn-lt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AC01A8-7495-4C14-8AA5-8F800A57A8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51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4934F1-2EC1-4C85-874D-A3D267ABEA4F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45201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0DFF9D6-16A7-E172-9EC1-8142D2C19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79" y="2507743"/>
            <a:ext cx="10764703" cy="200930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6000"/>
              </a:lnSpc>
              <a:defRPr sz="7589"/>
            </a:lvl1pPr>
          </a:lstStyle>
          <a:p>
            <a:r>
              <a:rPr lang="nb-NO" dirty="0"/>
              <a:t>En tittel over</a:t>
            </a:r>
            <a:br>
              <a:rPr lang="nb-NO" dirty="0"/>
            </a:br>
            <a:r>
              <a:rPr lang="nb-NO" dirty="0"/>
              <a:t>to linjer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6B2F9E-E47D-3C5B-62BC-5DDC784D30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980" y="4773635"/>
            <a:ext cx="10764702" cy="324503"/>
          </a:xfrm>
        </p:spPr>
        <p:txBody>
          <a:bodyPr wrap="squar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108">
                <a:solidFill>
                  <a:schemeClr val="accent1"/>
                </a:solidFill>
              </a:defRPr>
            </a:lvl1pPr>
            <a:lvl2pPr marL="457077" indent="0" algn="ctr">
              <a:buNone/>
              <a:defRPr sz="1999"/>
            </a:lvl2pPr>
            <a:lvl3pPr marL="914154" indent="0" algn="ctr">
              <a:buNone/>
              <a:defRPr sz="1800"/>
            </a:lvl3pPr>
            <a:lvl4pPr marL="1371231" indent="0" algn="ctr">
              <a:buNone/>
              <a:defRPr sz="1599"/>
            </a:lvl4pPr>
            <a:lvl5pPr marL="1828309" indent="0" algn="ctr">
              <a:buNone/>
              <a:defRPr sz="1599"/>
            </a:lvl5pPr>
            <a:lvl6pPr marL="2285386" indent="0" algn="ctr">
              <a:buNone/>
              <a:defRPr sz="1599"/>
            </a:lvl6pPr>
            <a:lvl7pPr marL="2742463" indent="0" algn="ctr">
              <a:buNone/>
              <a:defRPr sz="1599"/>
            </a:lvl7pPr>
            <a:lvl8pPr marL="3199540" indent="0" algn="ctr">
              <a:buNone/>
              <a:defRPr sz="1599"/>
            </a:lvl8pPr>
            <a:lvl9pPr marL="3656618" indent="0" algn="ctr">
              <a:buNone/>
              <a:defRPr sz="1599"/>
            </a:lvl9pPr>
          </a:lstStyle>
          <a:p>
            <a:r>
              <a:rPr lang="nb-NO" dirty="0"/>
              <a:t>Undertittel skrives her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6A7BFB-2683-413F-87BE-B652390D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CA634A8-48E0-4C10-B613-81947D345E60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72261-D981-990D-79A9-A1027024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45B14-2792-2C9D-C58E-3DCAAA35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DF3347EA-E963-CAAC-ABF6-5ECB93D9A4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629" y="682952"/>
            <a:ext cx="2283221" cy="260023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Posten Blank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2729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80" y="592732"/>
            <a:ext cx="4772819" cy="1038408"/>
          </a:xfrm>
        </p:spPr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0" y="2039964"/>
            <a:ext cx="4772819" cy="3597880"/>
          </a:xfr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9D347021-7C2C-4F45-AFDB-DF2625740F76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23995874-45C3-D128-80EA-9317D1F73F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4895" y="0"/>
            <a:ext cx="6007105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2715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80" y="592732"/>
            <a:ext cx="4772819" cy="1038408"/>
          </a:xfrm>
        </p:spPr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0" y="2039964"/>
            <a:ext cx="4772819" cy="3597880"/>
          </a:xfrm>
        </p:spPr>
        <p:txBody>
          <a:bodyPr lIns="0" tIns="0" rIns="0" bIns="0"/>
          <a:lstStyle>
            <a:lvl1pPr marL="0" indent="0">
              <a:spcBef>
                <a:spcPts val="1686"/>
              </a:spcBef>
              <a:buNone/>
              <a:defRPr/>
            </a:lvl1pPr>
            <a:lvl2pPr marL="228538" indent="0">
              <a:buNone/>
              <a:defRPr/>
            </a:lvl2pPr>
            <a:lvl3pPr marL="457077" indent="0">
              <a:buNone/>
              <a:defRPr/>
            </a:lvl3pPr>
            <a:lvl4pPr marL="685615" indent="0">
              <a:buNone/>
              <a:defRPr/>
            </a:lvl4pPr>
            <a:lvl5pPr marL="914154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58A2EDE7-B2FB-42D9-BA94-040AA3E09298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23995874-45C3-D128-80EA-9317D1F73F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4895" y="0"/>
            <a:ext cx="6007105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7464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mindre tekst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80" y="592732"/>
            <a:ext cx="4772819" cy="1038408"/>
          </a:xfrm>
        </p:spPr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980" y="2039964"/>
            <a:ext cx="4772819" cy="359788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E46701A1-E3DE-4377-B557-F760AA3ACFB9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7">
            <a:extLst>
              <a:ext uri="{FF2B5EF4-FFF2-40B4-BE49-F238E27FC236}">
                <a16:creationId xmlns:a16="http://schemas.microsoft.com/office/drawing/2014/main" id="{23995874-45C3-D128-80EA-9317D1F73F2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84895" y="0"/>
            <a:ext cx="6007105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1598"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665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, tittel og teks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895" y="592732"/>
            <a:ext cx="5293787" cy="1038408"/>
          </a:xfrm>
        </p:spPr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895" y="2039964"/>
            <a:ext cx="5293787" cy="35978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0A08A64D-B36F-4732-ADF8-BBAA35484F8D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62F87F4-AB6E-8761-DA77-15BB55EA373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1"/>
            <a:ext cx="5095154" cy="3072321"/>
          </a:xfrm>
          <a:blipFill dpi="0" rotWithShape="1">
            <a:blip r:embed="rId2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25C40936-E9CE-8E9A-FDB1-9FFC5CFB26C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-1" y="3072321"/>
            <a:ext cx="5095154" cy="3072321"/>
          </a:xfrm>
          <a:blipFill dpi="0" rotWithShape="1">
            <a:blip r:embed="rId3"/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70397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,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4895" y="592732"/>
            <a:ext cx="5293787" cy="1038408"/>
          </a:xfrm>
        </p:spPr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4895" y="2039964"/>
            <a:ext cx="5293787" cy="35978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0AB5451-4DC1-45DE-8185-1D06ACF2DEAD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801435EA-DDE3-D13F-A5BF-5EDA457ECAB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5095154" cy="61446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1754"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7561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91A8A-AFA7-598B-32C1-E2C7DA1FF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61266" y="592732"/>
            <a:ext cx="7117416" cy="1038408"/>
          </a:xfrm>
        </p:spPr>
        <p:txBody>
          <a:bodyPr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191BBE-D546-116A-FCF6-5E79A0A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58FDD-BB96-44C5-A925-8060D1F8D05C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40A2DB-CA10-B5A1-21BC-9EAF4F4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0CD5DF-286E-703C-E739-0D4A5C91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9ACFE012-0FFE-F935-23FB-9AE511809F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361266" y="2039964"/>
            <a:ext cx="7117416" cy="35978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139754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ekst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91A8A-AFA7-598B-32C1-E2C7DA1FF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29" y="592732"/>
            <a:ext cx="10764753" cy="1038408"/>
          </a:xfrm>
        </p:spPr>
        <p:txBody>
          <a:bodyPr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191BBE-D546-116A-FCF6-5E79A0A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B0E4D-DB23-42BD-9BEA-DACFDEE9C221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40A2DB-CA10-B5A1-21BC-9EAF4F4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0CD5DF-286E-703C-E739-0D4A5C91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9ACFE012-0FFE-F935-23FB-9AE511809F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3929" y="2039964"/>
            <a:ext cx="10764753" cy="35978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66809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91A8A-AFA7-598B-32C1-E2C7DA1FF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29" y="592732"/>
            <a:ext cx="10764753" cy="1038408"/>
          </a:xfrm>
        </p:spPr>
        <p:txBody>
          <a:bodyPr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191BBE-D546-116A-FCF6-5E79A0A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8A696-E60B-4948-98CA-ADC92B7E698F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40A2DB-CA10-B5A1-21BC-9EAF4F4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0CD5DF-286E-703C-E739-0D4A5C91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" name="Plassholder for diagram 5">
            <a:extLst>
              <a:ext uri="{FF2B5EF4-FFF2-40B4-BE49-F238E27FC236}">
                <a16:creationId xmlns:a16="http://schemas.microsoft.com/office/drawing/2014/main" id="{7B6479FC-46C9-05A9-8271-DD357E76C244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713929" y="2039964"/>
            <a:ext cx="10764753" cy="3932053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</a:lstStyle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79021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 og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9691A8A-AFA7-598B-32C1-E2C7DA1FF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29" y="592732"/>
            <a:ext cx="4997237" cy="1038408"/>
          </a:xfrm>
        </p:spPr>
        <p:txBody>
          <a:bodyPr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6191BBE-D546-116A-FCF6-5E79A0AC0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B09C0-737F-4E7E-A5CC-30B6C49309B5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B40A2DB-CA10-B5A1-21BC-9EAF4F4FF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80CD5DF-286E-703C-E739-0D4A5C91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9ACFE012-0FFE-F935-23FB-9AE511809FF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13929" y="2039964"/>
            <a:ext cx="4997237" cy="3597880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8000"/>
              </a:lnSpc>
              <a:spcBef>
                <a:spcPts val="1686"/>
              </a:spcBef>
              <a:buNone/>
              <a:defRPr sz="1265"/>
            </a:lvl1pPr>
            <a:lvl2pPr marL="228538" indent="0">
              <a:lnSpc>
                <a:spcPct val="108000"/>
              </a:lnSpc>
              <a:buNone/>
              <a:defRPr sz="1265"/>
            </a:lvl2pPr>
            <a:lvl3pPr marL="457077" indent="0">
              <a:lnSpc>
                <a:spcPct val="108000"/>
              </a:lnSpc>
              <a:buNone/>
              <a:defRPr sz="1265"/>
            </a:lvl3pPr>
            <a:lvl4pPr marL="685615" indent="0">
              <a:lnSpc>
                <a:spcPct val="108000"/>
              </a:lnSpc>
              <a:buNone/>
              <a:defRPr sz="1265"/>
            </a:lvl4pPr>
            <a:lvl5pPr marL="914154" indent="0">
              <a:lnSpc>
                <a:spcPct val="108000"/>
              </a:lnSpc>
              <a:buNone/>
              <a:defRPr sz="126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6" name="Plassholder for diagram 5">
            <a:extLst>
              <a:ext uri="{FF2B5EF4-FFF2-40B4-BE49-F238E27FC236}">
                <a16:creationId xmlns:a16="http://schemas.microsoft.com/office/drawing/2014/main" id="{11FF1052-A4DE-F911-9A73-2D594809A9AC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84895" y="592732"/>
            <a:ext cx="5293787" cy="5379285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chart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19723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25B7D4-5604-2B6B-180F-713874776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29" y="2232111"/>
            <a:ext cx="10764753" cy="1616022"/>
          </a:xfrm>
        </p:spPr>
        <p:txBody>
          <a:bodyPr wrap="square" anchor="t">
            <a:noAutofit/>
          </a:bodyPr>
          <a:lstStyle>
            <a:lvl1pPr algn="ctr">
              <a:lnSpc>
                <a:spcPct val="83000"/>
              </a:lnSpc>
              <a:defRPr sz="6324"/>
            </a:lvl1pPr>
          </a:lstStyle>
          <a:p>
            <a:r>
              <a:rPr lang="nb-NO" dirty="0"/>
              <a:t>Sitat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3642A46-5B1D-FEA4-BBEF-CFACC19B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FD19-995E-4CA0-A494-CC4CDFE9E6FD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791B420-86BA-FCAD-CF38-46864EA8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68E0DE-5B6D-A3B2-1683-1A92254F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Plassholder for tekst 5">
            <a:extLst>
              <a:ext uri="{FF2B5EF4-FFF2-40B4-BE49-F238E27FC236}">
                <a16:creationId xmlns:a16="http://schemas.microsoft.com/office/drawing/2014/main" id="{30ADE618-6AD5-1993-212E-17E9867624B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4006" y="4189759"/>
            <a:ext cx="3183988" cy="259430"/>
          </a:xfrm>
        </p:spPr>
        <p:txBody>
          <a:bodyPr wrap="square" lIns="0" tIns="0" rIns="0" bIns="0">
            <a:spAutoFit/>
          </a:bodyPr>
          <a:lstStyle>
            <a:lvl1pPr marL="0" indent="0" algn="ctr">
              <a:spcBef>
                <a:spcPts val="0"/>
              </a:spcBef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 dirty="0"/>
              <a:t>Navn Etternavn</a:t>
            </a:r>
          </a:p>
        </p:txBody>
      </p:sp>
    </p:spTree>
    <p:extLst>
      <p:ext uri="{BB962C8B-B14F-4D97-AF65-F5344CB8AC3E}">
        <p14:creationId xmlns:p14="http://schemas.microsoft.com/office/powerpoint/2010/main" val="1731006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5EAC7F47-EEDC-26A3-45A8-6A1D0AB247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2373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787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DFF9D6-16A7-E172-9EC1-8142D2C19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80" y="2507743"/>
            <a:ext cx="9144000" cy="200930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6000"/>
              </a:lnSpc>
              <a:defRPr sz="7589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En tittel over</a:t>
            </a:r>
            <a:br>
              <a:rPr lang="nb-NO" dirty="0"/>
            </a:br>
            <a:r>
              <a:rPr lang="nb-NO" dirty="0"/>
              <a:t>to linjer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6B2F9E-E47D-3C5B-62BC-5DDC784D30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980" y="4773635"/>
            <a:ext cx="9144000" cy="32450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108">
                <a:solidFill>
                  <a:schemeClr val="lt1"/>
                </a:solidFill>
              </a:defRPr>
            </a:lvl1pPr>
            <a:lvl2pPr marL="457077" indent="0" algn="ctr">
              <a:buNone/>
              <a:defRPr sz="1999"/>
            </a:lvl2pPr>
            <a:lvl3pPr marL="914154" indent="0" algn="ctr">
              <a:buNone/>
              <a:defRPr sz="1800"/>
            </a:lvl3pPr>
            <a:lvl4pPr marL="1371231" indent="0" algn="ctr">
              <a:buNone/>
              <a:defRPr sz="1599"/>
            </a:lvl4pPr>
            <a:lvl5pPr marL="1828309" indent="0" algn="ctr">
              <a:buNone/>
              <a:defRPr sz="1599"/>
            </a:lvl5pPr>
            <a:lvl6pPr marL="2285386" indent="0" algn="ctr">
              <a:buNone/>
              <a:defRPr sz="1599"/>
            </a:lvl6pPr>
            <a:lvl7pPr marL="2742463" indent="0" algn="ctr">
              <a:buNone/>
              <a:defRPr sz="1599"/>
            </a:lvl7pPr>
            <a:lvl8pPr marL="3199540" indent="0" algn="ctr">
              <a:buNone/>
              <a:defRPr sz="1599"/>
            </a:lvl8pPr>
            <a:lvl9pPr marL="3656618" indent="0" algn="ctr">
              <a:buNone/>
              <a:defRPr sz="1599"/>
            </a:lvl9pPr>
          </a:lstStyle>
          <a:p>
            <a:r>
              <a:rPr lang="nb-NO" dirty="0"/>
              <a:t>Undertittel skrives her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6A7BFB-2683-413F-87BE-B652390D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F3545C1-591B-4F07-B7C3-78C97F40FAEF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72261-D981-990D-79A9-A1027024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45B14-2792-2C9D-C58E-3DCAAA35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BEF8CA-7C3F-E752-3045-5D0B8FBAC3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629" y="682952"/>
            <a:ext cx="2283221" cy="26002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Posten Blank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0945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k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25B7D4-5604-2B6B-180F-713874776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29" y="2232111"/>
            <a:ext cx="10764753" cy="1616022"/>
          </a:xfrm>
        </p:spPr>
        <p:txBody>
          <a:bodyPr wrap="square" anchor="t">
            <a:noAutofit/>
          </a:bodyPr>
          <a:lstStyle>
            <a:lvl1pPr algn="ctr">
              <a:lnSpc>
                <a:spcPct val="83000"/>
              </a:lnSpc>
              <a:defRPr sz="6324"/>
            </a:lvl1pPr>
          </a:lstStyle>
          <a:p>
            <a:r>
              <a:rPr lang="nb-NO" dirty="0"/>
              <a:t>Her kommer avslutningstekst på to linjer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3642A46-5B1D-FEA4-BBEF-CFACC19B8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3FD19-995E-4CA0-A494-CC4CDFE9E6FD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791B420-86BA-FCAD-CF38-46864EA84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168E0DE-5B6D-A3B2-1683-1A92254F9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007D4357-76BB-1531-CB3C-782409299687}"/>
              </a:ext>
            </a:extLst>
          </p:cNvPr>
          <p:cNvSpPr txBox="1"/>
          <p:nvPr userDrawn="1"/>
        </p:nvSpPr>
        <p:spPr>
          <a:xfrm>
            <a:off x="4985000" y="4143593"/>
            <a:ext cx="2222000" cy="35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686" dirty="0">
                <a:solidFill>
                  <a:schemeClr val="accent1"/>
                </a:solidFill>
                <a:latin typeface="+mj-lt"/>
              </a:rPr>
              <a:t>Posten Bring</a:t>
            </a:r>
          </a:p>
        </p:txBody>
      </p:sp>
    </p:spTree>
    <p:extLst>
      <p:ext uri="{BB962C8B-B14F-4D97-AF65-F5344CB8AC3E}">
        <p14:creationId xmlns:p14="http://schemas.microsoft.com/office/powerpoint/2010/main" val="78414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ED19720-41CA-E7F4-8683-51A6CD021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3980" y="485611"/>
            <a:ext cx="10764041" cy="346136"/>
          </a:xfrm>
        </p:spPr>
        <p:txBody>
          <a:bodyPr anchor="t">
            <a:noAutofit/>
          </a:bodyPr>
          <a:lstStyle>
            <a:lvl1pPr algn="ctr">
              <a:defRPr sz="2249"/>
            </a:lvl1pPr>
          </a:lstStyle>
          <a:p>
            <a:r>
              <a:rPr lang="nb-NO" dirty="0"/>
              <a:t>Dette er en heading som går over én linje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8737F2E-1975-4D3A-6CDE-24C951556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58747-C9C6-4A7D-B625-71C68773F257}" type="datetime1">
              <a:rPr lang="nb-NO" smtClean="0"/>
              <a:t>07.05.2024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CCA04FB3-7FC0-A19A-93A3-5A9CD38B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183DB6-C587-6851-4F5E-A7CF9BD40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64" name="Frihåndsform: figur 63">
            <a:extLst>
              <a:ext uri="{FF2B5EF4-FFF2-40B4-BE49-F238E27FC236}">
                <a16:creationId xmlns:a16="http://schemas.microsoft.com/office/drawing/2014/main" id="{386087AA-32E6-C79E-F205-BC98446D40E0}"/>
              </a:ext>
            </a:extLst>
          </p:cNvPr>
          <p:cNvSpPr/>
          <p:nvPr/>
        </p:nvSpPr>
        <p:spPr>
          <a:xfrm>
            <a:off x="4301704" y="1730887"/>
            <a:ext cx="1793070" cy="1800833"/>
          </a:xfrm>
          <a:custGeom>
            <a:avLst/>
            <a:gdLst>
              <a:gd name="connsiteX0" fmla="*/ 1077853 w 2551856"/>
              <a:gd name="connsiteY0" fmla="*/ -163 h 2562018"/>
              <a:gd name="connsiteX1" fmla="*/ -451 w 2551856"/>
              <a:gd name="connsiteY1" fmla="*/ 1082713 h 2562018"/>
              <a:gd name="connsiteX2" fmla="*/ 2551406 w 2551856"/>
              <a:gd name="connsiteY2" fmla="*/ 2561855 h 256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856" h="2562018">
                <a:moveTo>
                  <a:pt x="1077853" y="-163"/>
                </a:moveTo>
                <a:cubicBezTo>
                  <a:pt x="630020" y="260433"/>
                  <a:pt x="258253" y="633788"/>
                  <a:pt x="-451" y="1082713"/>
                </a:cubicBezTo>
                <a:lnTo>
                  <a:pt x="2551406" y="2561855"/>
                </a:ln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65" name="Frihåndsform: figur 64">
            <a:extLst>
              <a:ext uri="{FF2B5EF4-FFF2-40B4-BE49-F238E27FC236}">
                <a16:creationId xmlns:a16="http://schemas.microsoft.com/office/drawing/2014/main" id="{BF721910-4A2B-8552-42FB-3B15A07AB795}"/>
              </a:ext>
            </a:extLst>
          </p:cNvPr>
          <p:cNvSpPr/>
          <p:nvPr/>
        </p:nvSpPr>
        <p:spPr>
          <a:xfrm>
            <a:off x="6094774" y="2492036"/>
            <a:ext cx="2070442" cy="1039683"/>
          </a:xfrm>
          <a:custGeom>
            <a:avLst/>
            <a:gdLst>
              <a:gd name="connsiteX0" fmla="*/ 2946149 w 2946605"/>
              <a:gd name="connsiteY0" fmla="*/ 1478980 h 1479142"/>
              <a:gd name="connsiteX1" fmla="*/ 2552422 w 2946605"/>
              <a:gd name="connsiteY1" fmla="*/ -163 h 1479142"/>
              <a:gd name="connsiteX2" fmla="*/ -451 w 2946605"/>
              <a:gd name="connsiteY2" fmla="*/ 1478980 h 147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605" h="1479142">
                <a:moveTo>
                  <a:pt x="2946149" y="1478980"/>
                </a:moveTo>
                <a:cubicBezTo>
                  <a:pt x="2947165" y="959895"/>
                  <a:pt x="2811355" y="449714"/>
                  <a:pt x="2552422" y="-163"/>
                </a:cubicBezTo>
                <a:lnTo>
                  <a:pt x="-451" y="1478980"/>
                </a:lnTo>
                <a:close/>
              </a:path>
            </a:pathLst>
          </a:custGeom>
          <a:solidFill>
            <a:srgbClr val="7BC144"/>
          </a:solidFill>
          <a:ln w="1270" cap="flat">
            <a:solidFill>
              <a:srgbClr val="7BC144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66" name="Frihåndsform: figur 65">
            <a:extLst>
              <a:ext uri="{FF2B5EF4-FFF2-40B4-BE49-F238E27FC236}">
                <a16:creationId xmlns:a16="http://schemas.microsoft.com/office/drawing/2014/main" id="{39493B4A-A1FC-7105-FBBB-6A0DC7809B53}"/>
              </a:ext>
            </a:extLst>
          </p:cNvPr>
          <p:cNvSpPr/>
          <p:nvPr/>
        </p:nvSpPr>
        <p:spPr>
          <a:xfrm>
            <a:off x="5059555" y="1452618"/>
            <a:ext cx="1035219" cy="2079102"/>
          </a:xfrm>
          <a:custGeom>
            <a:avLst/>
            <a:gdLst>
              <a:gd name="connsiteX0" fmla="*/ 1472849 w 1473300"/>
              <a:gd name="connsiteY0" fmla="*/ -160 h 2957907"/>
              <a:gd name="connsiteX1" fmla="*/ -451 w 1473300"/>
              <a:gd name="connsiteY1" fmla="*/ 395726 h 2957907"/>
              <a:gd name="connsiteX2" fmla="*/ 1472849 w 1473300"/>
              <a:gd name="connsiteY2" fmla="*/ 2957744 h 2957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300" h="2957907">
                <a:moveTo>
                  <a:pt x="1472849" y="-160"/>
                </a:moveTo>
                <a:cubicBezTo>
                  <a:pt x="955366" y="-922"/>
                  <a:pt x="446950" y="135689"/>
                  <a:pt x="-451" y="395726"/>
                </a:cubicBezTo>
                <a:lnTo>
                  <a:pt x="1472849" y="2957744"/>
                </a:ln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67" name="Frihåndsform: figur 66">
            <a:extLst>
              <a:ext uri="{FF2B5EF4-FFF2-40B4-BE49-F238E27FC236}">
                <a16:creationId xmlns:a16="http://schemas.microsoft.com/office/drawing/2014/main" id="{81BE692F-510C-EC1B-6035-D03B15F10456}"/>
              </a:ext>
            </a:extLst>
          </p:cNvPr>
          <p:cNvSpPr/>
          <p:nvPr/>
        </p:nvSpPr>
        <p:spPr>
          <a:xfrm>
            <a:off x="6094953" y="1452619"/>
            <a:ext cx="1035219" cy="2079101"/>
          </a:xfrm>
          <a:custGeom>
            <a:avLst/>
            <a:gdLst>
              <a:gd name="connsiteX0" fmla="*/ 1472849 w 1473300"/>
              <a:gd name="connsiteY0" fmla="*/ 395726 h 2957906"/>
              <a:gd name="connsiteX1" fmla="*/ -451 w 1473300"/>
              <a:gd name="connsiteY1" fmla="*/ -160 h 2957906"/>
              <a:gd name="connsiteX2" fmla="*/ -451 w 1473300"/>
              <a:gd name="connsiteY2" fmla="*/ 2957744 h 29579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300" h="2957906">
                <a:moveTo>
                  <a:pt x="1472849" y="395726"/>
                </a:moveTo>
                <a:cubicBezTo>
                  <a:pt x="1025410" y="135764"/>
                  <a:pt x="517020" y="-846"/>
                  <a:pt x="-451" y="-160"/>
                </a:cubicBezTo>
                <a:lnTo>
                  <a:pt x="-451" y="2957744"/>
                </a:lnTo>
                <a:close/>
              </a:path>
            </a:pathLst>
          </a:custGeom>
          <a:solidFill>
            <a:srgbClr val="7BC144"/>
          </a:solidFill>
          <a:ln w="1270" cap="flat">
            <a:solidFill>
              <a:srgbClr val="7BC144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68" name="Frihåndsform: figur 67">
            <a:extLst>
              <a:ext uri="{FF2B5EF4-FFF2-40B4-BE49-F238E27FC236}">
                <a16:creationId xmlns:a16="http://schemas.microsoft.com/office/drawing/2014/main" id="{9A5F5FD2-D85C-96C7-D2C5-AAC741767F39}"/>
              </a:ext>
            </a:extLst>
          </p:cNvPr>
          <p:cNvSpPr/>
          <p:nvPr/>
        </p:nvSpPr>
        <p:spPr>
          <a:xfrm>
            <a:off x="4024334" y="2492036"/>
            <a:ext cx="2070439" cy="1039683"/>
          </a:xfrm>
          <a:custGeom>
            <a:avLst/>
            <a:gdLst>
              <a:gd name="connsiteX0" fmla="*/ 394295 w 2946602"/>
              <a:gd name="connsiteY0" fmla="*/ -163 h 1479142"/>
              <a:gd name="connsiteX1" fmla="*/ -448 w 2946602"/>
              <a:gd name="connsiteY1" fmla="*/ 1478980 h 1479142"/>
              <a:gd name="connsiteX2" fmla="*/ 2946152 w 2946602"/>
              <a:gd name="connsiteY2" fmla="*/ 1478980 h 1479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602" h="1479142">
                <a:moveTo>
                  <a:pt x="394295" y="-163"/>
                </a:moveTo>
                <a:cubicBezTo>
                  <a:pt x="134943" y="449600"/>
                  <a:pt x="-1210" y="959806"/>
                  <a:pt x="-448" y="1478980"/>
                </a:cubicBezTo>
                <a:lnTo>
                  <a:pt x="2946152" y="1478980"/>
                </a:ln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69" name="Frihåndsform: figur 68">
            <a:extLst>
              <a:ext uri="{FF2B5EF4-FFF2-40B4-BE49-F238E27FC236}">
                <a16:creationId xmlns:a16="http://schemas.microsoft.com/office/drawing/2014/main" id="{6B967E6C-46B2-4844-6CA8-4D7B235075D2}"/>
              </a:ext>
            </a:extLst>
          </p:cNvPr>
          <p:cNvSpPr/>
          <p:nvPr/>
        </p:nvSpPr>
        <p:spPr>
          <a:xfrm>
            <a:off x="6094953" y="1730887"/>
            <a:ext cx="1793160" cy="1800833"/>
          </a:xfrm>
          <a:custGeom>
            <a:avLst/>
            <a:gdLst>
              <a:gd name="connsiteX0" fmla="*/ 2551533 w 2551984"/>
              <a:gd name="connsiteY0" fmla="*/ 1082713 h 2562018"/>
              <a:gd name="connsiteX1" fmla="*/ 1472849 w 2551984"/>
              <a:gd name="connsiteY1" fmla="*/ -163 h 2562018"/>
              <a:gd name="connsiteX2" fmla="*/ -451 w 2551984"/>
              <a:gd name="connsiteY2" fmla="*/ 2561855 h 2562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984" h="2562018">
                <a:moveTo>
                  <a:pt x="2551533" y="1082713"/>
                </a:moveTo>
                <a:cubicBezTo>
                  <a:pt x="2292690" y="633763"/>
                  <a:pt x="1920796" y="260421"/>
                  <a:pt x="1472849" y="-163"/>
                </a:cubicBezTo>
                <a:lnTo>
                  <a:pt x="-451" y="2561855"/>
                </a:lnTo>
                <a:close/>
              </a:path>
            </a:pathLst>
          </a:custGeom>
          <a:solidFill>
            <a:srgbClr val="7BC144"/>
          </a:solidFill>
          <a:ln w="1270" cap="flat">
            <a:solidFill>
              <a:srgbClr val="7BC144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0" name="Frihåndsform: figur 69">
            <a:extLst>
              <a:ext uri="{FF2B5EF4-FFF2-40B4-BE49-F238E27FC236}">
                <a16:creationId xmlns:a16="http://schemas.microsoft.com/office/drawing/2014/main" id="{637EC658-5F40-80F6-1932-8526073069AB}"/>
              </a:ext>
            </a:extLst>
          </p:cNvPr>
          <p:cNvSpPr/>
          <p:nvPr/>
        </p:nvSpPr>
        <p:spPr>
          <a:xfrm>
            <a:off x="6094774" y="3531720"/>
            <a:ext cx="1035219" cy="2079190"/>
          </a:xfrm>
          <a:custGeom>
            <a:avLst/>
            <a:gdLst>
              <a:gd name="connsiteX0" fmla="*/ -451 w 1473300"/>
              <a:gd name="connsiteY0" fmla="*/ 2957868 h 2958033"/>
              <a:gd name="connsiteX1" fmla="*/ 1472849 w 1473300"/>
              <a:gd name="connsiteY1" fmla="*/ 2561983 h 2958033"/>
              <a:gd name="connsiteX2" fmla="*/ -451 w 1473300"/>
              <a:gd name="connsiteY2" fmla="*/ -163 h 295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300" h="2958033">
                <a:moveTo>
                  <a:pt x="-451" y="2957868"/>
                </a:moveTo>
                <a:cubicBezTo>
                  <a:pt x="517021" y="2958554"/>
                  <a:pt x="1025410" y="2821943"/>
                  <a:pt x="1472849" y="2561983"/>
                </a:cubicBezTo>
                <a:lnTo>
                  <a:pt x="-451" y="-163"/>
                </a:ln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1" name="Frihåndsform: figur 70">
            <a:extLst>
              <a:ext uri="{FF2B5EF4-FFF2-40B4-BE49-F238E27FC236}">
                <a16:creationId xmlns:a16="http://schemas.microsoft.com/office/drawing/2014/main" id="{B5F39757-C5E7-5E5C-F09A-B03B0275249E}"/>
              </a:ext>
            </a:extLst>
          </p:cNvPr>
          <p:cNvSpPr/>
          <p:nvPr/>
        </p:nvSpPr>
        <p:spPr>
          <a:xfrm>
            <a:off x="4024334" y="3531720"/>
            <a:ext cx="2070439" cy="1039773"/>
          </a:xfrm>
          <a:custGeom>
            <a:avLst/>
            <a:gdLst>
              <a:gd name="connsiteX0" fmla="*/ -448 w 2946602"/>
              <a:gd name="connsiteY0" fmla="*/ -163 h 1479269"/>
              <a:gd name="connsiteX1" fmla="*/ 394295 w 2946602"/>
              <a:gd name="connsiteY1" fmla="*/ 1479107 h 1479269"/>
              <a:gd name="connsiteX2" fmla="*/ 2946152 w 2946602"/>
              <a:gd name="connsiteY2" fmla="*/ -163 h 14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602" h="1479269">
                <a:moveTo>
                  <a:pt x="-448" y="-163"/>
                </a:moveTo>
                <a:cubicBezTo>
                  <a:pt x="-1222" y="519061"/>
                  <a:pt x="134943" y="1029306"/>
                  <a:pt x="394295" y="1479107"/>
                </a:cubicBezTo>
                <a:lnTo>
                  <a:pt x="2946152" y="-163"/>
                </a:lnTo>
                <a:close/>
              </a:path>
            </a:pathLst>
          </a:custGeom>
          <a:solidFill>
            <a:srgbClr val="E32D22"/>
          </a:solidFill>
          <a:ln w="1270" cap="flat">
            <a:solidFill>
              <a:srgbClr val="E32D22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2" name="Frihåndsform: figur 71">
            <a:extLst>
              <a:ext uri="{FF2B5EF4-FFF2-40B4-BE49-F238E27FC236}">
                <a16:creationId xmlns:a16="http://schemas.microsoft.com/office/drawing/2014/main" id="{B03EC0B7-F4B5-B63C-675E-F59D27FB83D2}"/>
              </a:ext>
            </a:extLst>
          </p:cNvPr>
          <p:cNvSpPr/>
          <p:nvPr/>
        </p:nvSpPr>
        <p:spPr>
          <a:xfrm>
            <a:off x="6094774" y="3531720"/>
            <a:ext cx="2070442" cy="1039773"/>
          </a:xfrm>
          <a:custGeom>
            <a:avLst/>
            <a:gdLst>
              <a:gd name="connsiteX0" fmla="*/ -451 w 2946605"/>
              <a:gd name="connsiteY0" fmla="*/ -163 h 1479269"/>
              <a:gd name="connsiteX1" fmla="*/ 2552422 w 2946605"/>
              <a:gd name="connsiteY1" fmla="*/ 1479107 h 1479269"/>
              <a:gd name="connsiteX2" fmla="*/ 2946149 w 2946605"/>
              <a:gd name="connsiteY2" fmla="*/ -163 h 1479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605" h="1479269">
                <a:moveTo>
                  <a:pt x="-451" y="-163"/>
                </a:moveTo>
                <a:lnTo>
                  <a:pt x="2552422" y="1479107"/>
                </a:lnTo>
                <a:cubicBezTo>
                  <a:pt x="2811355" y="1029179"/>
                  <a:pt x="2947165" y="518959"/>
                  <a:pt x="2946149" y="-163"/>
                </a:cubicBez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3" name="Frihåndsform: figur 72">
            <a:extLst>
              <a:ext uri="{FF2B5EF4-FFF2-40B4-BE49-F238E27FC236}">
                <a16:creationId xmlns:a16="http://schemas.microsoft.com/office/drawing/2014/main" id="{A1BC8D78-8DB3-7CD8-6378-20A1C01FB264}"/>
              </a:ext>
            </a:extLst>
          </p:cNvPr>
          <p:cNvSpPr/>
          <p:nvPr/>
        </p:nvSpPr>
        <p:spPr>
          <a:xfrm>
            <a:off x="6094328" y="3531720"/>
            <a:ext cx="1793785" cy="1800922"/>
          </a:xfrm>
          <a:custGeom>
            <a:avLst/>
            <a:gdLst>
              <a:gd name="connsiteX0" fmla="*/ 1473738 w 2552873"/>
              <a:gd name="connsiteY0" fmla="*/ 2561983 h 2562145"/>
              <a:gd name="connsiteX1" fmla="*/ 2552422 w 2552873"/>
              <a:gd name="connsiteY1" fmla="*/ 1479107 h 2562145"/>
              <a:gd name="connsiteX2" fmla="*/ -451 w 2552873"/>
              <a:gd name="connsiteY2" fmla="*/ -163 h 256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873" h="2562145">
                <a:moveTo>
                  <a:pt x="1473738" y="2561983"/>
                </a:moveTo>
                <a:cubicBezTo>
                  <a:pt x="1921685" y="2301399"/>
                  <a:pt x="2293579" y="1928057"/>
                  <a:pt x="2552422" y="1479107"/>
                </a:cubicBezTo>
                <a:lnTo>
                  <a:pt x="-451" y="-163"/>
                </a:lnTo>
                <a:close/>
              </a:path>
            </a:pathLst>
          </a:custGeom>
          <a:solidFill>
            <a:srgbClr val="D6D6D6"/>
          </a:solidFill>
          <a:ln w="1270" cap="flat">
            <a:solidFill>
              <a:srgbClr val="D6D6D6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4" name="Frihåndsform: figur 73">
            <a:extLst>
              <a:ext uri="{FF2B5EF4-FFF2-40B4-BE49-F238E27FC236}">
                <a16:creationId xmlns:a16="http://schemas.microsoft.com/office/drawing/2014/main" id="{00346AE4-9635-737F-933F-01F4F52E12A9}"/>
              </a:ext>
            </a:extLst>
          </p:cNvPr>
          <p:cNvSpPr/>
          <p:nvPr/>
        </p:nvSpPr>
        <p:spPr>
          <a:xfrm>
            <a:off x="5059377" y="3531720"/>
            <a:ext cx="1035219" cy="2079190"/>
          </a:xfrm>
          <a:custGeom>
            <a:avLst/>
            <a:gdLst>
              <a:gd name="connsiteX0" fmla="*/ -451 w 1473300"/>
              <a:gd name="connsiteY0" fmla="*/ 2561983 h 2958033"/>
              <a:gd name="connsiteX1" fmla="*/ 1472849 w 1473300"/>
              <a:gd name="connsiteY1" fmla="*/ 2957868 h 2958033"/>
              <a:gd name="connsiteX2" fmla="*/ 1472849 w 1473300"/>
              <a:gd name="connsiteY2" fmla="*/ -163 h 2958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3300" h="2958033">
                <a:moveTo>
                  <a:pt x="-451" y="2561983"/>
                </a:moveTo>
                <a:cubicBezTo>
                  <a:pt x="446975" y="2821956"/>
                  <a:pt x="955377" y="2958567"/>
                  <a:pt x="1472849" y="2957868"/>
                </a:cubicBezTo>
                <a:lnTo>
                  <a:pt x="1472849" y="-163"/>
                </a:lnTo>
                <a:close/>
              </a:path>
            </a:pathLst>
          </a:custGeom>
          <a:solidFill>
            <a:srgbClr val="E32D22"/>
          </a:solidFill>
          <a:ln w="1270" cap="flat">
            <a:solidFill>
              <a:srgbClr val="E32D22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5" name="Frihåndsform: figur 74">
            <a:extLst>
              <a:ext uri="{FF2B5EF4-FFF2-40B4-BE49-F238E27FC236}">
                <a16:creationId xmlns:a16="http://schemas.microsoft.com/office/drawing/2014/main" id="{D4374C07-EDC7-077A-6866-E91E348F5C0E}"/>
              </a:ext>
            </a:extLst>
          </p:cNvPr>
          <p:cNvSpPr/>
          <p:nvPr/>
        </p:nvSpPr>
        <p:spPr>
          <a:xfrm>
            <a:off x="4301704" y="3531720"/>
            <a:ext cx="1793160" cy="1800922"/>
          </a:xfrm>
          <a:custGeom>
            <a:avLst/>
            <a:gdLst>
              <a:gd name="connsiteX0" fmla="*/ -451 w 2551984"/>
              <a:gd name="connsiteY0" fmla="*/ 1479107 h 2562145"/>
              <a:gd name="connsiteX1" fmla="*/ 1078233 w 2551984"/>
              <a:gd name="connsiteY1" fmla="*/ 2561983 h 2562145"/>
              <a:gd name="connsiteX2" fmla="*/ 2551533 w 2551984"/>
              <a:gd name="connsiteY2" fmla="*/ -163 h 256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1984" h="2562145">
                <a:moveTo>
                  <a:pt x="-451" y="1479107"/>
                </a:moveTo>
                <a:cubicBezTo>
                  <a:pt x="258355" y="1928082"/>
                  <a:pt x="630261" y="2301437"/>
                  <a:pt x="1078233" y="2561983"/>
                </a:cubicBezTo>
                <a:lnTo>
                  <a:pt x="2551533" y="-163"/>
                </a:lnTo>
                <a:close/>
              </a:path>
            </a:pathLst>
          </a:custGeom>
          <a:solidFill>
            <a:srgbClr val="E32D22"/>
          </a:solidFill>
          <a:ln w="1270" cap="flat">
            <a:solidFill>
              <a:srgbClr val="E32D22"/>
            </a:solidFill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6" name="Frihåndsform: figur 75">
            <a:extLst>
              <a:ext uri="{FF2B5EF4-FFF2-40B4-BE49-F238E27FC236}">
                <a16:creationId xmlns:a16="http://schemas.microsoft.com/office/drawing/2014/main" id="{73ADD8CB-1159-9F9A-3D8F-F4745ED71963}"/>
              </a:ext>
            </a:extLst>
          </p:cNvPr>
          <p:cNvSpPr/>
          <p:nvPr/>
        </p:nvSpPr>
        <p:spPr>
          <a:xfrm>
            <a:off x="6397551" y="1728566"/>
            <a:ext cx="92927" cy="115610"/>
          </a:xfrm>
          <a:custGeom>
            <a:avLst/>
            <a:gdLst>
              <a:gd name="connsiteX0" fmla="*/ 8857 w 132251"/>
              <a:gd name="connsiteY0" fmla="*/ 142595 h 164476"/>
              <a:gd name="connsiteX1" fmla="*/ 601 w 132251"/>
              <a:gd name="connsiteY1" fmla="*/ 102460 h 164476"/>
              <a:gd name="connsiteX2" fmla="*/ 30829 w 132251"/>
              <a:gd name="connsiteY2" fmla="*/ 99031 h 164476"/>
              <a:gd name="connsiteX3" fmla="*/ 33115 w 132251"/>
              <a:gd name="connsiteY3" fmla="*/ 126084 h 164476"/>
              <a:gd name="connsiteX4" fmla="*/ 49118 w 132251"/>
              <a:gd name="connsiteY4" fmla="*/ 137896 h 164476"/>
              <a:gd name="connsiteX5" fmla="*/ 76959 w 132251"/>
              <a:gd name="connsiteY5" fmla="*/ 121448 h 164476"/>
              <a:gd name="connsiteX6" fmla="*/ 77568 w 132251"/>
              <a:gd name="connsiteY6" fmla="*/ 117955 h 164476"/>
              <a:gd name="connsiteX7" fmla="*/ 101191 w 132251"/>
              <a:gd name="connsiteY7" fmla="*/ -163 h 164476"/>
              <a:gd name="connsiteX8" fmla="*/ 131801 w 132251"/>
              <a:gd name="connsiteY8" fmla="*/ 5934 h 164476"/>
              <a:gd name="connsiteX9" fmla="*/ 107542 w 132251"/>
              <a:gd name="connsiteY9" fmla="*/ 126973 h 164476"/>
              <a:gd name="connsiteX10" fmla="*/ 73376 w 132251"/>
              <a:gd name="connsiteY10" fmla="*/ 162789 h 164476"/>
              <a:gd name="connsiteX11" fmla="*/ 45054 w 132251"/>
              <a:gd name="connsiteY11" fmla="*/ 162789 h 164476"/>
              <a:gd name="connsiteX12" fmla="*/ 8857 w 132251"/>
              <a:gd name="connsiteY12" fmla="*/ 142595 h 16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2251" h="164476">
                <a:moveTo>
                  <a:pt x="8857" y="142595"/>
                </a:moveTo>
                <a:cubicBezTo>
                  <a:pt x="740" y="130910"/>
                  <a:pt x="-2244" y="116406"/>
                  <a:pt x="601" y="102460"/>
                </a:cubicBezTo>
                <a:lnTo>
                  <a:pt x="30829" y="99031"/>
                </a:lnTo>
                <a:cubicBezTo>
                  <a:pt x="28581" y="108049"/>
                  <a:pt x="29381" y="117562"/>
                  <a:pt x="33115" y="126084"/>
                </a:cubicBezTo>
                <a:cubicBezTo>
                  <a:pt x="36354" y="132269"/>
                  <a:pt x="42247" y="136626"/>
                  <a:pt x="49118" y="137896"/>
                </a:cubicBezTo>
                <a:cubicBezTo>
                  <a:pt x="61349" y="141046"/>
                  <a:pt x="73808" y="133679"/>
                  <a:pt x="76959" y="121448"/>
                </a:cubicBezTo>
                <a:cubicBezTo>
                  <a:pt x="77251" y="120305"/>
                  <a:pt x="77454" y="119137"/>
                  <a:pt x="77568" y="117955"/>
                </a:cubicBezTo>
                <a:lnTo>
                  <a:pt x="101191" y="-163"/>
                </a:lnTo>
                <a:lnTo>
                  <a:pt x="131801" y="5934"/>
                </a:lnTo>
                <a:lnTo>
                  <a:pt x="107542" y="126973"/>
                </a:lnTo>
                <a:cubicBezTo>
                  <a:pt x="104633" y="144818"/>
                  <a:pt x="91069" y="159043"/>
                  <a:pt x="73376" y="162789"/>
                </a:cubicBezTo>
                <a:cubicBezTo>
                  <a:pt x="64042" y="164822"/>
                  <a:pt x="54389" y="164822"/>
                  <a:pt x="45054" y="162789"/>
                </a:cubicBezTo>
                <a:cubicBezTo>
                  <a:pt x="30880" y="160834"/>
                  <a:pt x="17963" y="153632"/>
                  <a:pt x="8857" y="142595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7" name="Frihåndsform: figur 76">
            <a:extLst>
              <a:ext uri="{FF2B5EF4-FFF2-40B4-BE49-F238E27FC236}">
                <a16:creationId xmlns:a16="http://schemas.microsoft.com/office/drawing/2014/main" id="{33C588D8-1B91-DFA2-7E23-4EDE5C275E9A}"/>
              </a:ext>
            </a:extLst>
          </p:cNvPr>
          <p:cNvSpPr/>
          <p:nvPr/>
        </p:nvSpPr>
        <p:spPr>
          <a:xfrm>
            <a:off x="6490014" y="1772754"/>
            <a:ext cx="79377" cy="99529"/>
          </a:xfrm>
          <a:custGeom>
            <a:avLst/>
            <a:gdLst>
              <a:gd name="connsiteX0" fmla="*/ 62317 w 112968"/>
              <a:gd name="connsiteY0" fmla="*/ 101701 h 141598"/>
              <a:gd name="connsiteX1" fmla="*/ 76161 w 112968"/>
              <a:gd name="connsiteY1" fmla="*/ 78332 h 141598"/>
              <a:gd name="connsiteX2" fmla="*/ 77939 w 112968"/>
              <a:gd name="connsiteY2" fmla="*/ 71346 h 141598"/>
              <a:gd name="connsiteX3" fmla="*/ 54188 w 112968"/>
              <a:gd name="connsiteY3" fmla="*/ 71346 h 141598"/>
              <a:gd name="connsiteX4" fmla="*/ 36280 w 112968"/>
              <a:gd name="connsiteY4" fmla="*/ 73505 h 141598"/>
              <a:gd name="connsiteX5" fmla="*/ 28152 w 112968"/>
              <a:gd name="connsiteY5" fmla="*/ 85317 h 141598"/>
              <a:gd name="connsiteX6" fmla="*/ 29422 w 112968"/>
              <a:gd name="connsiteY6" fmla="*/ 98653 h 141598"/>
              <a:gd name="connsiteX7" fmla="*/ 40598 w 112968"/>
              <a:gd name="connsiteY7" fmla="*/ 106274 h 141598"/>
              <a:gd name="connsiteX8" fmla="*/ 62317 w 112968"/>
              <a:gd name="connsiteY8" fmla="*/ 101447 h 141598"/>
              <a:gd name="connsiteX9" fmla="*/ 103086 w 112968"/>
              <a:gd name="connsiteY9" fmla="*/ 119864 h 141598"/>
              <a:gd name="connsiteX10" fmla="*/ 97879 w 112968"/>
              <a:gd name="connsiteY10" fmla="*/ 140693 h 141598"/>
              <a:gd name="connsiteX11" fmla="*/ 86321 w 112968"/>
              <a:gd name="connsiteY11" fmla="*/ 140693 h 141598"/>
              <a:gd name="connsiteX12" fmla="*/ 73620 w 112968"/>
              <a:gd name="connsiteY12" fmla="*/ 131167 h 141598"/>
              <a:gd name="connsiteX13" fmla="*/ 71843 w 112968"/>
              <a:gd name="connsiteY13" fmla="*/ 113005 h 141598"/>
              <a:gd name="connsiteX14" fmla="*/ 52283 w 112968"/>
              <a:gd name="connsiteY14" fmla="*/ 125706 h 141598"/>
              <a:gd name="connsiteX15" fmla="*/ 28278 w 112968"/>
              <a:gd name="connsiteY15" fmla="*/ 125706 h 141598"/>
              <a:gd name="connsiteX16" fmla="*/ 4401 w 112968"/>
              <a:gd name="connsiteY16" fmla="*/ 108941 h 141598"/>
              <a:gd name="connsiteX17" fmla="*/ 17991 w 112968"/>
              <a:gd name="connsiteY17" fmla="*/ 56867 h 141598"/>
              <a:gd name="connsiteX18" fmla="*/ 52283 w 112968"/>
              <a:gd name="connsiteY18" fmla="*/ 51787 h 141598"/>
              <a:gd name="connsiteX19" fmla="*/ 71969 w 112968"/>
              <a:gd name="connsiteY19" fmla="*/ 53438 h 141598"/>
              <a:gd name="connsiteX20" fmla="*/ 82765 w 112968"/>
              <a:gd name="connsiteY20" fmla="*/ 52676 h 141598"/>
              <a:gd name="connsiteX21" fmla="*/ 82765 w 112968"/>
              <a:gd name="connsiteY21" fmla="*/ 51914 h 141598"/>
              <a:gd name="connsiteX22" fmla="*/ 81622 w 112968"/>
              <a:gd name="connsiteY22" fmla="*/ 33625 h 141598"/>
              <a:gd name="connsiteX23" fmla="*/ 47317 w 112968"/>
              <a:gd name="connsiteY23" fmla="*/ 27528 h 141598"/>
              <a:gd name="connsiteX24" fmla="*/ 40091 w 112968"/>
              <a:gd name="connsiteY24" fmla="*/ 35403 h 141598"/>
              <a:gd name="connsiteX25" fmla="*/ 19134 w 112968"/>
              <a:gd name="connsiteY25" fmla="*/ 22702 h 141598"/>
              <a:gd name="connsiteX26" fmla="*/ 41233 w 112968"/>
              <a:gd name="connsiteY26" fmla="*/ 2381 h 141598"/>
              <a:gd name="connsiteX27" fmla="*/ 74764 w 112968"/>
              <a:gd name="connsiteY27" fmla="*/ 2381 h 141598"/>
              <a:gd name="connsiteX28" fmla="*/ 106135 w 112968"/>
              <a:gd name="connsiteY28" fmla="*/ 23718 h 141598"/>
              <a:gd name="connsiteX29" fmla="*/ 110580 w 112968"/>
              <a:gd name="connsiteY29" fmla="*/ 60170 h 141598"/>
              <a:gd name="connsiteX30" fmla="*/ 96990 w 112968"/>
              <a:gd name="connsiteY30" fmla="*/ 113259 h 141598"/>
              <a:gd name="connsiteX31" fmla="*/ 99911 w 112968"/>
              <a:gd name="connsiteY31" fmla="*/ 119483 h 141598"/>
              <a:gd name="connsiteX32" fmla="*/ 102959 w 112968"/>
              <a:gd name="connsiteY32" fmla="*/ 119483 h 141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2968" h="141598">
                <a:moveTo>
                  <a:pt x="62317" y="101701"/>
                </a:moveTo>
                <a:cubicBezTo>
                  <a:pt x="69442" y="95694"/>
                  <a:pt x="74319" y="87464"/>
                  <a:pt x="76161" y="78332"/>
                </a:cubicBezTo>
                <a:lnTo>
                  <a:pt x="77939" y="71346"/>
                </a:lnTo>
                <a:cubicBezTo>
                  <a:pt x="70065" y="72502"/>
                  <a:pt x="62063" y="72502"/>
                  <a:pt x="54188" y="71346"/>
                </a:cubicBezTo>
                <a:cubicBezTo>
                  <a:pt x="48130" y="70419"/>
                  <a:pt x="41945" y="71169"/>
                  <a:pt x="36280" y="73505"/>
                </a:cubicBezTo>
                <a:cubicBezTo>
                  <a:pt x="32000" y="76096"/>
                  <a:pt x="29041" y="80389"/>
                  <a:pt x="28152" y="85317"/>
                </a:cubicBezTo>
                <a:cubicBezTo>
                  <a:pt x="26729" y="89750"/>
                  <a:pt x="27199" y="94563"/>
                  <a:pt x="29422" y="98653"/>
                </a:cubicBezTo>
                <a:cubicBezTo>
                  <a:pt x="31974" y="102590"/>
                  <a:pt x="36001" y="105334"/>
                  <a:pt x="40598" y="106274"/>
                </a:cubicBezTo>
                <a:cubicBezTo>
                  <a:pt x="48194" y="108344"/>
                  <a:pt x="56309" y="106540"/>
                  <a:pt x="62317" y="101447"/>
                </a:cubicBezTo>
                <a:moveTo>
                  <a:pt x="103086" y="119864"/>
                </a:moveTo>
                <a:lnTo>
                  <a:pt x="97879" y="140693"/>
                </a:lnTo>
                <a:cubicBezTo>
                  <a:pt x="94094" y="141684"/>
                  <a:pt x="90107" y="141684"/>
                  <a:pt x="86321" y="140693"/>
                </a:cubicBezTo>
                <a:cubicBezTo>
                  <a:pt x="80924" y="139486"/>
                  <a:pt x="76288" y="136019"/>
                  <a:pt x="73620" y="131167"/>
                </a:cubicBezTo>
                <a:cubicBezTo>
                  <a:pt x="71017" y="125477"/>
                  <a:pt x="70395" y="119089"/>
                  <a:pt x="71843" y="113005"/>
                </a:cubicBezTo>
                <a:cubicBezTo>
                  <a:pt x="66623" y="118962"/>
                  <a:pt x="59853" y="123369"/>
                  <a:pt x="52283" y="125706"/>
                </a:cubicBezTo>
                <a:cubicBezTo>
                  <a:pt x="44434" y="127929"/>
                  <a:pt x="36128" y="127929"/>
                  <a:pt x="28278" y="125706"/>
                </a:cubicBezTo>
                <a:cubicBezTo>
                  <a:pt x="18410" y="123509"/>
                  <a:pt x="9825" y="117476"/>
                  <a:pt x="4401" y="108941"/>
                </a:cubicBezTo>
                <a:cubicBezTo>
                  <a:pt x="-5620" y="90728"/>
                  <a:pt x="349" y="67854"/>
                  <a:pt x="17991" y="56867"/>
                </a:cubicBezTo>
                <a:cubicBezTo>
                  <a:pt x="28608" y="51634"/>
                  <a:pt x="40598" y="49856"/>
                  <a:pt x="52283" y="51787"/>
                </a:cubicBezTo>
                <a:cubicBezTo>
                  <a:pt x="58812" y="52663"/>
                  <a:pt x="65391" y="53222"/>
                  <a:pt x="71969" y="53438"/>
                </a:cubicBezTo>
                <a:cubicBezTo>
                  <a:pt x="75589" y="53565"/>
                  <a:pt x="79209" y="53311"/>
                  <a:pt x="82765" y="52676"/>
                </a:cubicBezTo>
                <a:lnTo>
                  <a:pt x="82765" y="51914"/>
                </a:lnTo>
                <a:cubicBezTo>
                  <a:pt x="84785" y="45907"/>
                  <a:pt x="84379" y="39340"/>
                  <a:pt x="81622" y="33625"/>
                </a:cubicBezTo>
                <a:cubicBezTo>
                  <a:pt x="73824" y="22473"/>
                  <a:pt x="58468" y="19743"/>
                  <a:pt x="47317" y="27528"/>
                </a:cubicBezTo>
                <a:cubicBezTo>
                  <a:pt x="44358" y="29598"/>
                  <a:pt x="41894" y="32278"/>
                  <a:pt x="40091" y="35403"/>
                </a:cubicBezTo>
                <a:lnTo>
                  <a:pt x="19134" y="22702"/>
                </a:lnTo>
                <a:cubicBezTo>
                  <a:pt x="23554" y="13291"/>
                  <a:pt x="31492" y="5988"/>
                  <a:pt x="41233" y="2381"/>
                </a:cubicBezTo>
                <a:cubicBezTo>
                  <a:pt x="52156" y="-1010"/>
                  <a:pt x="63841" y="-1010"/>
                  <a:pt x="74764" y="2381"/>
                </a:cubicBezTo>
                <a:cubicBezTo>
                  <a:pt x="87630" y="5073"/>
                  <a:pt x="98908" y="12744"/>
                  <a:pt x="106135" y="23718"/>
                </a:cubicBezTo>
                <a:cubicBezTo>
                  <a:pt x="112650" y="34717"/>
                  <a:pt x="114263" y="47926"/>
                  <a:pt x="110580" y="60170"/>
                </a:cubicBezTo>
                <a:lnTo>
                  <a:pt x="96990" y="113259"/>
                </a:lnTo>
                <a:cubicBezTo>
                  <a:pt x="96101" y="116688"/>
                  <a:pt x="96990" y="118720"/>
                  <a:pt x="99911" y="119483"/>
                </a:cubicBezTo>
                <a:cubicBezTo>
                  <a:pt x="100915" y="119660"/>
                  <a:pt x="101956" y="119660"/>
                  <a:pt x="102959" y="119483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8" name="Frihåndsform: figur 77">
            <a:extLst>
              <a:ext uri="{FF2B5EF4-FFF2-40B4-BE49-F238E27FC236}">
                <a16:creationId xmlns:a16="http://schemas.microsoft.com/office/drawing/2014/main" id="{D30DEAB0-ABFA-33A0-E658-0D2EE626368E}"/>
              </a:ext>
            </a:extLst>
          </p:cNvPr>
          <p:cNvSpPr/>
          <p:nvPr/>
        </p:nvSpPr>
        <p:spPr>
          <a:xfrm>
            <a:off x="6575438" y="1792040"/>
            <a:ext cx="88033" cy="106682"/>
          </a:xfrm>
          <a:custGeom>
            <a:avLst/>
            <a:gdLst>
              <a:gd name="connsiteX0" fmla="*/ 121858 w 125287"/>
              <a:gd name="connsiteY0" fmla="*/ 38067 h 151775"/>
              <a:gd name="connsiteX1" fmla="*/ 120842 w 125287"/>
              <a:gd name="connsiteY1" fmla="*/ 77567 h 151775"/>
              <a:gd name="connsiteX2" fmla="*/ 97599 w 125287"/>
              <a:gd name="connsiteY2" fmla="*/ 151613 h 151775"/>
              <a:gd name="connsiteX3" fmla="*/ 69404 w 125287"/>
              <a:gd name="connsiteY3" fmla="*/ 142722 h 151775"/>
              <a:gd name="connsiteX4" fmla="*/ 93027 w 125287"/>
              <a:gd name="connsiteY4" fmla="*/ 67279 h 151775"/>
              <a:gd name="connsiteX5" fmla="*/ 81088 w 125287"/>
              <a:gd name="connsiteY5" fmla="*/ 34892 h 151775"/>
              <a:gd name="connsiteX6" fmla="*/ 62291 w 125287"/>
              <a:gd name="connsiteY6" fmla="*/ 38448 h 151775"/>
              <a:gd name="connsiteX7" fmla="*/ 49590 w 125287"/>
              <a:gd name="connsiteY7" fmla="*/ 58642 h 151775"/>
              <a:gd name="connsiteX8" fmla="*/ 27745 w 125287"/>
              <a:gd name="connsiteY8" fmla="*/ 129386 h 151775"/>
              <a:gd name="connsiteX9" fmla="*/ -451 w 125287"/>
              <a:gd name="connsiteY9" fmla="*/ 120495 h 151775"/>
              <a:gd name="connsiteX10" fmla="*/ 37652 w 125287"/>
              <a:gd name="connsiteY10" fmla="*/ -163 h 151775"/>
              <a:gd name="connsiteX11" fmla="*/ 63053 w 125287"/>
              <a:gd name="connsiteY11" fmla="*/ 7839 h 151775"/>
              <a:gd name="connsiteX12" fmla="*/ 56703 w 125287"/>
              <a:gd name="connsiteY12" fmla="*/ 28033 h 151775"/>
              <a:gd name="connsiteX13" fmla="*/ 75754 w 125287"/>
              <a:gd name="connsiteY13" fmla="*/ 15967 h 151775"/>
              <a:gd name="connsiteX14" fmla="*/ 97472 w 125287"/>
              <a:gd name="connsiteY14" fmla="*/ 15967 h 151775"/>
              <a:gd name="connsiteX15" fmla="*/ 122874 w 125287"/>
              <a:gd name="connsiteY15" fmla="*/ 37686 h 151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5287" h="151775">
                <a:moveTo>
                  <a:pt x="121858" y="38067"/>
                </a:moveTo>
                <a:cubicBezTo>
                  <a:pt x="126151" y="50946"/>
                  <a:pt x="125795" y="64929"/>
                  <a:pt x="120842" y="77567"/>
                </a:cubicBezTo>
                <a:lnTo>
                  <a:pt x="97599" y="151613"/>
                </a:lnTo>
                <a:lnTo>
                  <a:pt x="69404" y="142722"/>
                </a:lnTo>
                <a:lnTo>
                  <a:pt x="93027" y="67279"/>
                </a:lnTo>
                <a:cubicBezTo>
                  <a:pt x="98489" y="49879"/>
                  <a:pt x="94551" y="39083"/>
                  <a:pt x="81088" y="34892"/>
                </a:cubicBezTo>
                <a:cubicBezTo>
                  <a:pt x="74623" y="32821"/>
                  <a:pt x="67549" y="34155"/>
                  <a:pt x="62291" y="38448"/>
                </a:cubicBezTo>
                <a:cubicBezTo>
                  <a:pt x="56004" y="43643"/>
                  <a:pt x="51559" y="50730"/>
                  <a:pt x="49590" y="58642"/>
                </a:cubicBezTo>
                <a:lnTo>
                  <a:pt x="27745" y="129386"/>
                </a:lnTo>
                <a:lnTo>
                  <a:pt x="-451" y="120495"/>
                </a:lnTo>
                <a:lnTo>
                  <a:pt x="37652" y="-163"/>
                </a:lnTo>
                <a:lnTo>
                  <a:pt x="63053" y="7839"/>
                </a:lnTo>
                <a:lnTo>
                  <a:pt x="56703" y="28033"/>
                </a:lnTo>
                <a:cubicBezTo>
                  <a:pt x="61859" y="22381"/>
                  <a:pt x="68438" y="18216"/>
                  <a:pt x="75754" y="15967"/>
                </a:cubicBezTo>
                <a:cubicBezTo>
                  <a:pt x="82828" y="13808"/>
                  <a:pt x="90398" y="13808"/>
                  <a:pt x="97472" y="15967"/>
                </a:cubicBezTo>
                <a:cubicBezTo>
                  <a:pt x="108827" y="18914"/>
                  <a:pt x="118200" y="26916"/>
                  <a:pt x="122874" y="37686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79" name="Frihåndsform: figur 78">
            <a:extLst>
              <a:ext uri="{FF2B5EF4-FFF2-40B4-BE49-F238E27FC236}">
                <a16:creationId xmlns:a16="http://schemas.microsoft.com/office/drawing/2014/main" id="{3320488B-A686-C774-492A-6FADF4163073}"/>
              </a:ext>
            </a:extLst>
          </p:cNvPr>
          <p:cNvSpPr/>
          <p:nvPr/>
        </p:nvSpPr>
        <p:spPr>
          <a:xfrm>
            <a:off x="7216202" y="2139048"/>
            <a:ext cx="129759" cy="103021"/>
          </a:xfrm>
          <a:custGeom>
            <a:avLst/>
            <a:gdLst>
              <a:gd name="connsiteX0" fmla="*/ 117864 w 184670"/>
              <a:gd name="connsiteY0" fmla="*/ 40643 h 146567"/>
              <a:gd name="connsiteX1" fmla="*/ 89033 w 184670"/>
              <a:gd name="connsiteY1" fmla="*/ 72903 h 146567"/>
              <a:gd name="connsiteX2" fmla="*/ 133105 w 184670"/>
              <a:gd name="connsiteY2" fmla="*/ 112784 h 146567"/>
              <a:gd name="connsiteX3" fmla="*/ 115451 w 184670"/>
              <a:gd name="connsiteY3" fmla="*/ 132470 h 146567"/>
              <a:gd name="connsiteX4" fmla="*/ 71379 w 184670"/>
              <a:gd name="connsiteY4" fmla="*/ 92716 h 146567"/>
              <a:gd name="connsiteX5" fmla="*/ 23242 w 184670"/>
              <a:gd name="connsiteY5" fmla="*/ 146568 h 146567"/>
              <a:gd name="connsiteX6" fmla="*/ 0 w 184670"/>
              <a:gd name="connsiteY6" fmla="*/ 125612 h 146567"/>
              <a:gd name="connsiteX7" fmla="*/ 112276 w 184670"/>
              <a:gd name="connsiteY7" fmla="*/ 0 h 146567"/>
              <a:gd name="connsiteX8" fmla="*/ 184671 w 184670"/>
              <a:gd name="connsiteY8" fmla="*/ 65155 h 146567"/>
              <a:gd name="connsiteX9" fmla="*/ 169557 w 184670"/>
              <a:gd name="connsiteY9" fmla="*/ 87128 h 146567"/>
              <a:gd name="connsiteX10" fmla="*/ 117864 w 184670"/>
              <a:gd name="connsiteY10" fmla="*/ 40643 h 146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670" h="146567">
                <a:moveTo>
                  <a:pt x="117864" y="40643"/>
                </a:moveTo>
                <a:lnTo>
                  <a:pt x="89033" y="72903"/>
                </a:lnTo>
                <a:lnTo>
                  <a:pt x="133105" y="112784"/>
                </a:lnTo>
                <a:lnTo>
                  <a:pt x="115451" y="132470"/>
                </a:lnTo>
                <a:lnTo>
                  <a:pt x="71379" y="92716"/>
                </a:lnTo>
                <a:lnTo>
                  <a:pt x="23242" y="146568"/>
                </a:lnTo>
                <a:lnTo>
                  <a:pt x="0" y="125612"/>
                </a:lnTo>
                <a:lnTo>
                  <a:pt x="112276" y="0"/>
                </a:lnTo>
                <a:lnTo>
                  <a:pt x="184671" y="65155"/>
                </a:lnTo>
                <a:lnTo>
                  <a:pt x="169557" y="87128"/>
                </a:lnTo>
                <a:lnTo>
                  <a:pt x="117864" y="40643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0" name="Frihåndsform: figur 79">
            <a:extLst>
              <a:ext uri="{FF2B5EF4-FFF2-40B4-BE49-F238E27FC236}">
                <a16:creationId xmlns:a16="http://schemas.microsoft.com/office/drawing/2014/main" id="{454ECC68-5AB4-7D01-8DDD-AEA417866D3C}"/>
              </a:ext>
            </a:extLst>
          </p:cNvPr>
          <p:cNvSpPr/>
          <p:nvPr/>
        </p:nvSpPr>
        <p:spPr>
          <a:xfrm>
            <a:off x="7289940" y="2232233"/>
            <a:ext cx="88748" cy="91226"/>
          </a:xfrm>
          <a:custGeom>
            <a:avLst/>
            <a:gdLst>
              <a:gd name="connsiteX0" fmla="*/ 73436 w 126304"/>
              <a:gd name="connsiteY0" fmla="*/ 25643 h 129786"/>
              <a:gd name="connsiteX1" fmla="*/ 49939 w 126304"/>
              <a:gd name="connsiteY1" fmla="*/ 36439 h 129786"/>
              <a:gd name="connsiteX2" fmla="*/ 89439 w 126304"/>
              <a:gd name="connsiteY2" fmla="*/ 75811 h 129786"/>
              <a:gd name="connsiteX3" fmla="*/ 100616 w 126304"/>
              <a:gd name="connsiteY3" fmla="*/ 53585 h 129786"/>
              <a:gd name="connsiteX4" fmla="*/ 92996 w 126304"/>
              <a:gd name="connsiteY4" fmla="*/ 33137 h 129786"/>
              <a:gd name="connsiteX5" fmla="*/ 73436 w 126304"/>
              <a:gd name="connsiteY5" fmla="*/ 25643 h 129786"/>
              <a:gd name="connsiteX6" fmla="*/ 95536 w 126304"/>
              <a:gd name="connsiteY6" fmla="*/ 109723 h 129786"/>
              <a:gd name="connsiteX7" fmla="*/ 36095 w 126304"/>
              <a:gd name="connsiteY7" fmla="*/ 50156 h 129786"/>
              <a:gd name="connsiteX8" fmla="*/ 24665 w 126304"/>
              <a:gd name="connsiteY8" fmla="*/ 74414 h 129786"/>
              <a:gd name="connsiteX9" fmla="*/ 34063 w 126304"/>
              <a:gd name="connsiteY9" fmla="*/ 95625 h 129786"/>
              <a:gd name="connsiteX10" fmla="*/ 50447 w 126304"/>
              <a:gd name="connsiteY10" fmla="*/ 104007 h 129786"/>
              <a:gd name="connsiteX11" fmla="*/ 68229 w 126304"/>
              <a:gd name="connsiteY11" fmla="*/ 99435 h 129786"/>
              <a:gd name="connsiteX12" fmla="*/ 79533 w 126304"/>
              <a:gd name="connsiteY12" fmla="*/ 123567 h 129786"/>
              <a:gd name="connsiteX13" fmla="*/ 48034 w 126304"/>
              <a:gd name="connsiteY13" fmla="*/ 128901 h 129786"/>
              <a:gd name="connsiteX14" fmla="*/ 18314 w 126304"/>
              <a:gd name="connsiteY14" fmla="*/ 111247 h 129786"/>
              <a:gd name="connsiteX15" fmla="*/ 1295 w 126304"/>
              <a:gd name="connsiteY15" fmla="*/ 82670 h 129786"/>
              <a:gd name="connsiteX16" fmla="*/ 2438 w 126304"/>
              <a:gd name="connsiteY16" fmla="*/ 51299 h 129786"/>
              <a:gd name="connsiteX17" fmla="*/ 20982 w 126304"/>
              <a:gd name="connsiteY17" fmla="*/ 21833 h 129786"/>
              <a:gd name="connsiteX18" fmla="*/ 50067 w 126304"/>
              <a:gd name="connsiteY18" fmla="*/ 3035 h 129786"/>
              <a:gd name="connsiteX19" fmla="*/ 108617 w 126304"/>
              <a:gd name="connsiteY19" fmla="*/ 17006 h 129786"/>
              <a:gd name="connsiteX20" fmla="*/ 124366 w 126304"/>
              <a:gd name="connsiteY20" fmla="*/ 43805 h 129786"/>
              <a:gd name="connsiteX21" fmla="*/ 122842 w 126304"/>
              <a:gd name="connsiteY21" fmla="*/ 73525 h 129786"/>
              <a:gd name="connsiteX22" fmla="*/ 104172 w 126304"/>
              <a:gd name="connsiteY22" fmla="*/ 102356 h 129786"/>
              <a:gd name="connsiteX23" fmla="*/ 95536 w 126304"/>
              <a:gd name="connsiteY23" fmla="*/ 109342 h 12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6304" h="129786">
                <a:moveTo>
                  <a:pt x="73436" y="25643"/>
                </a:moveTo>
                <a:cubicBezTo>
                  <a:pt x="64698" y="26812"/>
                  <a:pt x="56519" y="30571"/>
                  <a:pt x="49939" y="36439"/>
                </a:cubicBezTo>
                <a:lnTo>
                  <a:pt x="89439" y="75811"/>
                </a:lnTo>
                <a:cubicBezTo>
                  <a:pt x="95624" y="69918"/>
                  <a:pt x="99575" y="62056"/>
                  <a:pt x="100616" y="53585"/>
                </a:cubicBezTo>
                <a:cubicBezTo>
                  <a:pt x="101455" y="45952"/>
                  <a:pt x="98634" y="38357"/>
                  <a:pt x="92996" y="33137"/>
                </a:cubicBezTo>
                <a:cubicBezTo>
                  <a:pt x="87966" y="27777"/>
                  <a:pt x="80764" y="25021"/>
                  <a:pt x="73436" y="25643"/>
                </a:cubicBezTo>
                <a:moveTo>
                  <a:pt x="95536" y="109723"/>
                </a:moveTo>
                <a:lnTo>
                  <a:pt x="36095" y="50156"/>
                </a:lnTo>
                <a:cubicBezTo>
                  <a:pt x="29745" y="56786"/>
                  <a:pt x="25732" y="65295"/>
                  <a:pt x="24665" y="74414"/>
                </a:cubicBezTo>
                <a:cubicBezTo>
                  <a:pt x="24449" y="82543"/>
                  <a:pt x="27904" y="90328"/>
                  <a:pt x="34063" y="95625"/>
                </a:cubicBezTo>
                <a:cubicBezTo>
                  <a:pt x="38484" y="100108"/>
                  <a:pt x="44224" y="103055"/>
                  <a:pt x="50447" y="104007"/>
                </a:cubicBezTo>
                <a:cubicBezTo>
                  <a:pt x="56734" y="104757"/>
                  <a:pt x="63072" y="103119"/>
                  <a:pt x="68229" y="99435"/>
                </a:cubicBezTo>
                <a:lnTo>
                  <a:pt x="79533" y="123567"/>
                </a:lnTo>
                <a:cubicBezTo>
                  <a:pt x="69956" y="128914"/>
                  <a:pt x="58830" y="130806"/>
                  <a:pt x="48034" y="128901"/>
                </a:cubicBezTo>
                <a:cubicBezTo>
                  <a:pt x="36616" y="126031"/>
                  <a:pt x="26290" y="119896"/>
                  <a:pt x="18314" y="111247"/>
                </a:cubicBezTo>
                <a:cubicBezTo>
                  <a:pt x="10199" y="103398"/>
                  <a:pt x="4331" y="93542"/>
                  <a:pt x="1295" y="82670"/>
                </a:cubicBezTo>
                <a:cubicBezTo>
                  <a:pt x="-1372" y="72319"/>
                  <a:pt x="-978" y="61421"/>
                  <a:pt x="2438" y="51299"/>
                </a:cubicBezTo>
                <a:cubicBezTo>
                  <a:pt x="6159" y="40135"/>
                  <a:pt x="12523" y="30025"/>
                  <a:pt x="20982" y="21833"/>
                </a:cubicBezTo>
                <a:cubicBezTo>
                  <a:pt x="29072" y="13374"/>
                  <a:pt x="39029" y="6935"/>
                  <a:pt x="50067" y="3035"/>
                </a:cubicBezTo>
                <a:cubicBezTo>
                  <a:pt x="70629" y="-4280"/>
                  <a:pt x="93579" y="1194"/>
                  <a:pt x="108617" y="17006"/>
                </a:cubicBezTo>
                <a:cubicBezTo>
                  <a:pt x="116276" y="24284"/>
                  <a:pt x="121724" y="33568"/>
                  <a:pt x="124366" y="43805"/>
                </a:cubicBezTo>
                <a:cubicBezTo>
                  <a:pt x="126779" y="53648"/>
                  <a:pt x="126246" y="63987"/>
                  <a:pt x="122842" y="73525"/>
                </a:cubicBezTo>
                <a:cubicBezTo>
                  <a:pt x="118893" y="84435"/>
                  <a:pt x="112504" y="94291"/>
                  <a:pt x="104172" y="102356"/>
                </a:cubicBezTo>
                <a:cubicBezTo>
                  <a:pt x="101556" y="104985"/>
                  <a:pt x="98660" y="107322"/>
                  <a:pt x="95536" y="109342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1" name="Frihåndsform: figur 80">
            <a:extLst>
              <a:ext uri="{FF2B5EF4-FFF2-40B4-BE49-F238E27FC236}">
                <a16:creationId xmlns:a16="http://schemas.microsoft.com/office/drawing/2014/main" id="{CA8BAED9-8942-DCAC-FA9E-65F6BDD1641C}"/>
              </a:ext>
            </a:extLst>
          </p:cNvPr>
          <p:cNvSpPr/>
          <p:nvPr/>
        </p:nvSpPr>
        <p:spPr>
          <a:xfrm>
            <a:off x="7342660" y="2269387"/>
            <a:ext cx="108663" cy="128751"/>
          </a:xfrm>
          <a:custGeom>
            <a:avLst/>
            <a:gdLst>
              <a:gd name="connsiteX0" fmla="*/ 79819 w 154647"/>
              <a:gd name="connsiteY0" fmla="*/ 154661 h 183172"/>
              <a:gd name="connsiteX1" fmla="*/ 108903 w 154647"/>
              <a:gd name="connsiteY1" fmla="*/ 140055 h 183172"/>
              <a:gd name="connsiteX2" fmla="*/ 126431 w 154647"/>
              <a:gd name="connsiteY2" fmla="*/ 112621 h 183172"/>
              <a:gd name="connsiteX3" fmla="*/ 103899 w 154647"/>
              <a:gd name="connsiteY3" fmla="*/ 78417 h 183172"/>
              <a:gd name="connsiteX4" fmla="*/ 95440 w 154647"/>
              <a:gd name="connsiteY4" fmla="*/ 77948 h 183172"/>
              <a:gd name="connsiteX5" fmla="*/ 66229 w 154647"/>
              <a:gd name="connsiteY5" fmla="*/ 92554 h 183172"/>
              <a:gd name="connsiteX6" fmla="*/ 48574 w 154647"/>
              <a:gd name="connsiteY6" fmla="*/ 120115 h 183172"/>
              <a:gd name="connsiteX7" fmla="*/ 55560 w 154647"/>
              <a:gd name="connsiteY7" fmla="*/ 145516 h 183172"/>
              <a:gd name="connsiteX8" fmla="*/ 79691 w 154647"/>
              <a:gd name="connsiteY8" fmla="*/ 154915 h 183172"/>
              <a:gd name="connsiteX9" fmla="*/ 153738 w 154647"/>
              <a:gd name="connsiteY9" fmla="*/ 105001 h 183172"/>
              <a:gd name="connsiteX10" fmla="*/ 149419 w 154647"/>
              <a:gd name="connsiteY10" fmla="*/ 134593 h 183172"/>
              <a:gd name="connsiteX11" fmla="*/ 98616 w 154647"/>
              <a:gd name="connsiteY11" fmla="*/ 180317 h 183172"/>
              <a:gd name="connsiteX12" fmla="*/ 68896 w 154647"/>
              <a:gd name="connsiteY12" fmla="*/ 181460 h 183172"/>
              <a:gd name="connsiteX13" fmla="*/ 44383 w 154647"/>
              <a:gd name="connsiteY13" fmla="*/ 166473 h 183172"/>
              <a:gd name="connsiteX14" fmla="*/ 32698 w 154647"/>
              <a:gd name="connsiteY14" fmla="*/ 141071 h 183172"/>
              <a:gd name="connsiteX15" fmla="*/ 37906 w 154647"/>
              <a:gd name="connsiteY15" fmla="*/ 113764 h 183172"/>
              <a:gd name="connsiteX16" fmla="*/ 17203 w 154647"/>
              <a:gd name="connsiteY16" fmla="*/ 132435 h 183172"/>
              <a:gd name="connsiteX17" fmla="*/ -451 w 154647"/>
              <a:gd name="connsiteY17" fmla="*/ 112748 h 183172"/>
              <a:gd name="connsiteX18" fmla="*/ 124526 w 154647"/>
              <a:gd name="connsiteY18" fmla="*/ -163 h 183172"/>
              <a:gd name="connsiteX19" fmla="*/ 144339 w 154647"/>
              <a:gd name="connsiteY19" fmla="*/ 21810 h 183172"/>
              <a:gd name="connsiteX20" fmla="*/ 97346 w 154647"/>
              <a:gd name="connsiteY20" fmla="*/ 64231 h 183172"/>
              <a:gd name="connsiteX21" fmla="*/ 120969 w 154647"/>
              <a:gd name="connsiteY21" fmla="*/ 64993 h 183172"/>
              <a:gd name="connsiteX22" fmla="*/ 141164 w 154647"/>
              <a:gd name="connsiteY22" fmla="*/ 78583 h 183172"/>
              <a:gd name="connsiteX23" fmla="*/ 153865 w 154647"/>
              <a:gd name="connsiteY23" fmla="*/ 103984 h 183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54647" h="183172">
                <a:moveTo>
                  <a:pt x="79819" y="154661"/>
                </a:moveTo>
                <a:cubicBezTo>
                  <a:pt x="90856" y="153111"/>
                  <a:pt x="101067" y="147980"/>
                  <a:pt x="108903" y="140055"/>
                </a:cubicBezTo>
                <a:cubicBezTo>
                  <a:pt x="117553" y="133044"/>
                  <a:pt x="123700" y="123417"/>
                  <a:pt x="126431" y="112621"/>
                </a:cubicBezTo>
                <a:cubicBezTo>
                  <a:pt x="129657" y="96961"/>
                  <a:pt x="119572" y="81643"/>
                  <a:pt x="103899" y="78417"/>
                </a:cubicBezTo>
                <a:cubicBezTo>
                  <a:pt x="101118" y="77846"/>
                  <a:pt x="98273" y="77693"/>
                  <a:pt x="95440" y="77948"/>
                </a:cubicBezTo>
                <a:cubicBezTo>
                  <a:pt x="84365" y="79472"/>
                  <a:pt x="74091" y="84603"/>
                  <a:pt x="66229" y="92554"/>
                </a:cubicBezTo>
                <a:cubicBezTo>
                  <a:pt x="57516" y="99590"/>
                  <a:pt x="51331" y="109268"/>
                  <a:pt x="48574" y="120115"/>
                </a:cubicBezTo>
                <a:cubicBezTo>
                  <a:pt x="46491" y="129221"/>
                  <a:pt x="49121" y="138759"/>
                  <a:pt x="55560" y="145516"/>
                </a:cubicBezTo>
                <a:cubicBezTo>
                  <a:pt x="61517" y="152502"/>
                  <a:pt x="70585" y="156032"/>
                  <a:pt x="79691" y="154915"/>
                </a:cubicBezTo>
                <a:moveTo>
                  <a:pt x="153738" y="105001"/>
                </a:moveTo>
                <a:cubicBezTo>
                  <a:pt x="155046" y="115072"/>
                  <a:pt x="153547" y="125309"/>
                  <a:pt x="149419" y="134593"/>
                </a:cubicBezTo>
                <a:cubicBezTo>
                  <a:pt x="139259" y="155994"/>
                  <a:pt x="120969" y="172455"/>
                  <a:pt x="98616" y="180317"/>
                </a:cubicBezTo>
                <a:cubicBezTo>
                  <a:pt x="89014" y="183466"/>
                  <a:pt x="78713" y="183860"/>
                  <a:pt x="68896" y="181460"/>
                </a:cubicBezTo>
                <a:cubicBezTo>
                  <a:pt x="59370" y="179123"/>
                  <a:pt x="50810" y="173890"/>
                  <a:pt x="44383" y="166473"/>
                </a:cubicBezTo>
                <a:cubicBezTo>
                  <a:pt x="37855" y="159487"/>
                  <a:pt x="33752" y="150571"/>
                  <a:pt x="32698" y="141071"/>
                </a:cubicBezTo>
                <a:cubicBezTo>
                  <a:pt x="31683" y="131660"/>
                  <a:pt x="33498" y="122146"/>
                  <a:pt x="37906" y="113764"/>
                </a:cubicBezTo>
                <a:lnTo>
                  <a:pt x="17203" y="132435"/>
                </a:lnTo>
                <a:lnTo>
                  <a:pt x="-451" y="112748"/>
                </a:lnTo>
                <a:lnTo>
                  <a:pt x="124526" y="-163"/>
                </a:lnTo>
                <a:lnTo>
                  <a:pt x="144339" y="21810"/>
                </a:lnTo>
                <a:lnTo>
                  <a:pt x="97346" y="64231"/>
                </a:lnTo>
                <a:cubicBezTo>
                  <a:pt x="105144" y="62313"/>
                  <a:pt x="113310" y="62580"/>
                  <a:pt x="120969" y="64993"/>
                </a:cubicBezTo>
                <a:cubicBezTo>
                  <a:pt x="128806" y="67609"/>
                  <a:pt x="135779" y="72309"/>
                  <a:pt x="141164" y="78583"/>
                </a:cubicBezTo>
                <a:cubicBezTo>
                  <a:pt x="147845" y="85594"/>
                  <a:pt x="152264" y="94433"/>
                  <a:pt x="153865" y="103984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2" name="Frihåndsform: figur 81">
            <a:extLst>
              <a:ext uri="{FF2B5EF4-FFF2-40B4-BE49-F238E27FC236}">
                <a16:creationId xmlns:a16="http://schemas.microsoft.com/office/drawing/2014/main" id="{BA7BCAB4-C66D-3C42-4C6C-56EA6A24D541}"/>
              </a:ext>
            </a:extLst>
          </p:cNvPr>
          <p:cNvSpPr/>
          <p:nvPr/>
        </p:nvSpPr>
        <p:spPr>
          <a:xfrm>
            <a:off x="7718283" y="2935103"/>
            <a:ext cx="147251" cy="147212"/>
          </a:xfrm>
          <a:custGeom>
            <a:avLst/>
            <a:gdLst>
              <a:gd name="connsiteX0" fmla="*/ 209564 w 209564"/>
              <a:gd name="connsiteY0" fmla="*/ 159904 h 209437"/>
              <a:gd name="connsiteX1" fmla="*/ 48771 w 209564"/>
              <a:gd name="connsiteY1" fmla="*/ 209437 h 209437"/>
              <a:gd name="connsiteX2" fmla="*/ 40134 w 209564"/>
              <a:gd name="connsiteY2" fmla="*/ 180860 h 209437"/>
              <a:gd name="connsiteX3" fmla="*/ 149616 w 209564"/>
              <a:gd name="connsiteY3" fmla="*/ 147076 h 209437"/>
              <a:gd name="connsiteX4" fmla="*/ 43183 w 209564"/>
              <a:gd name="connsiteY4" fmla="*/ 133486 h 209437"/>
              <a:gd name="connsiteX5" fmla="*/ 36832 w 209564"/>
              <a:gd name="connsiteY5" fmla="*/ 112530 h 209437"/>
              <a:gd name="connsiteX6" fmla="*/ 115959 w 209564"/>
              <a:gd name="connsiteY6" fmla="*/ 42675 h 209437"/>
              <a:gd name="connsiteX7" fmla="*/ 8001 w 209564"/>
              <a:gd name="connsiteY7" fmla="*/ 75951 h 209437"/>
              <a:gd name="connsiteX8" fmla="*/ 0 w 209564"/>
              <a:gd name="connsiteY8" fmla="*/ 49406 h 209437"/>
              <a:gd name="connsiteX9" fmla="*/ 160666 w 209564"/>
              <a:gd name="connsiteY9" fmla="*/ 0 h 209437"/>
              <a:gd name="connsiteX10" fmla="*/ 170954 w 209564"/>
              <a:gd name="connsiteY10" fmla="*/ 33657 h 209437"/>
              <a:gd name="connsiteX11" fmla="*/ 82682 w 209564"/>
              <a:gd name="connsiteY11" fmla="*/ 111260 h 209437"/>
              <a:gd name="connsiteX12" fmla="*/ 199276 w 209564"/>
              <a:gd name="connsiteY12" fmla="*/ 126120 h 209437"/>
              <a:gd name="connsiteX13" fmla="*/ 209564 w 209564"/>
              <a:gd name="connsiteY13" fmla="*/ 159904 h 2094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9564" h="209437">
                <a:moveTo>
                  <a:pt x="209564" y="159904"/>
                </a:moveTo>
                <a:lnTo>
                  <a:pt x="48771" y="209437"/>
                </a:lnTo>
                <a:lnTo>
                  <a:pt x="40134" y="180860"/>
                </a:lnTo>
                <a:lnTo>
                  <a:pt x="149616" y="147076"/>
                </a:lnTo>
                <a:lnTo>
                  <a:pt x="43183" y="133486"/>
                </a:lnTo>
                <a:lnTo>
                  <a:pt x="36832" y="112530"/>
                </a:lnTo>
                <a:lnTo>
                  <a:pt x="115959" y="42675"/>
                </a:lnTo>
                <a:lnTo>
                  <a:pt x="8001" y="75951"/>
                </a:lnTo>
                <a:lnTo>
                  <a:pt x="0" y="49406"/>
                </a:lnTo>
                <a:lnTo>
                  <a:pt x="160666" y="0"/>
                </a:lnTo>
                <a:lnTo>
                  <a:pt x="170954" y="33657"/>
                </a:lnTo>
                <a:lnTo>
                  <a:pt x="82682" y="111260"/>
                </a:lnTo>
                <a:lnTo>
                  <a:pt x="199276" y="126120"/>
                </a:lnTo>
                <a:lnTo>
                  <a:pt x="209564" y="159904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3" name="Frihåndsform: figur 82">
            <a:extLst>
              <a:ext uri="{FF2B5EF4-FFF2-40B4-BE49-F238E27FC236}">
                <a16:creationId xmlns:a16="http://schemas.microsoft.com/office/drawing/2014/main" id="{38E0BFBD-B35A-CD03-F95E-DC6819450BCB}"/>
              </a:ext>
            </a:extLst>
          </p:cNvPr>
          <p:cNvSpPr/>
          <p:nvPr/>
        </p:nvSpPr>
        <p:spPr>
          <a:xfrm>
            <a:off x="7760246" y="3087477"/>
            <a:ext cx="93770" cy="87504"/>
          </a:xfrm>
          <a:custGeom>
            <a:avLst/>
            <a:gdLst>
              <a:gd name="connsiteX0" fmla="*/ 37880 w 133452"/>
              <a:gd name="connsiteY0" fmla="*/ 74542 h 124491"/>
              <a:gd name="connsiteX1" fmla="*/ 64933 w 133452"/>
              <a:gd name="connsiteY1" fmla="*/ 76066 h 124491"/>
              <a:gd name="connsiteX2" fmla="*/ 71918 w 133452"/>
              <a:gd name="connsiteY2" fmla="*/ 74414 h 124491"/>
              <a:gd name="connsiteX3" fmla="*/ 60614 w 133452"/>
              <a:gd name="connsiteY3" fmla="*/ 53331 h 124491"/>
              <a:gd name="connsiteX4" fmla="*/ 50453 w 133452"/>
              <a:gd name="connsiteY4" fmla="*/ 38344 h 124491"/>
              <a:gd name="connsiteX5" fmla="*/ 36228 w 133452"/>
              <a:gd name="connsiteY5" fmla="*/ 36439 h 124491"/>
              <a:gd name="connsiteX6" fmla="*/ 25179 w 133452"/>
              <a:gd name="connsiteY6" fmla="*/ 43805 h 124491"/>
              <a:gd name="connsiteX7" fmla="*/ 23528 w 133452"/>
              <a:gd name="connsiteY7" fmla="*/ 57268 h 124491"/>
              <a:gd name="connsiteX8" fmla="*/ 37880 w 133452"/>
              <a:gd name="connsiteY8" fmla="*/ 74542 h 124491"/>
              <a:gd name="connsiteX9" fmla="*/ 40547 w 133452"/>
              <a:gd name="connsiteY9" fmla="*/ 119503 h 124491"/>
              <a:gd name="connsiteX10" fmla="*/ 19717 w 133452"/>
              <a:gd name="connsiteY10" fmla="*/ 124329 h 124491"/>
              <a:gd name="connsiteX11" fmla="*/ 14764 w 133452"/>
              <a:gd name="connsiteY11" fmla="*/ 113787 h 124491"/>
              <a:gd name="connsiteX12" fmla="*/ 17304 w 133452"/>
              <a:gd name="connsiteY12" fmla="*/ 98165 h 124491"/>
              <a:gd name="connsiteX13" fmla="*/ 32545 w 133452"/>
              <a:gd name="connsiteY13" fmla="*/ 88132 h 124491"/>
              <a:gd name="connsiteX14" fmla="*/ 12351 w 133452"/>
              <a:gd name="connsiteY14" fmla="*/ 76447 h 124491"/>
              <a:gd name="connsiteX15" fmla="*/ 920 w 133452"/>
              <a:gd name="connsiteY15" fmla="*/ 55236 h 124491"/>
              <a:gd name="connsiteX16" fmla="*/ 4603 w 133452"/>
              <a:gd name="connsiteY16" fmla="*/ 26151 h 124491"/>
              <a:gd name="connsiteX17" fmla="*/ 56931 w 133452"/>
              <a:gd name="connsiteY17" fmla="*/ 14212 h 124491"/>
              <a:gd name="connsiteX18" fmla="*/ 77379 w 133452"/>
              <a:gd name="connsiteY18" fmla="*/ 42408 h 124491"/>
              <a:gd name="connsiteX19" fmla="*/ 85000 w 133452"/>
              <a:gd name="connsiteY19" fmla="*/ 60825 h 124491"/>
              <a:gd name="connsiteX20" fmla="*/ 90715 w 133452"/>
              <a:gd name="connsiteY20" fmla="*/ 69969 h 124491"/>
              <a:gd name="connsiteX21" fmla="*/ 90715 w 133452"/>
              <a:gd name="connsiteY21" fmla="*/ 69969 h 124491"/>
              <a:gd name="connsiteX22" fmla="*/ 106465 w 133452"/>
              <a:gd name="connsiteY22" fmla="*/ 60443 h 124491"/>
              <a:gd name="connsiteX23" fmla="*/ 108496 w 133452"/>
              <a:gd name="connsiteY23" fmla="*/ 43298 h 124491"/>
              <a:gd name="connsiteX24" fmla="*/ 85508 w 133452"/>
              <a:gd name="connsiteY24" fmla="*/ 24119 h 124491"/>
              <a:gd name="connsiteX25" fmla="*/ 86524 w 133452"/>
              <a:gd name="connsiteY25" fmla="*/ -140 h 124491"/>
              <a:gd name="connsiteX26" fmla="*/ 114720 w 133452"/>
              <a:gd name="connsiteY26" fmla="*/ 10275 h 124491"/>
              <a:gd name="connsiteX27" fmla="*/ 131104 w 133452"/>
              <a:gd name="connsiteY27" fmla="*/ 39995 h 124491"/>
              <a:gd name="connsiteX28" fmla="*/ 126786 w 133452"/>
              <a:gd name="connsiteY28" fmla="*/ 78098 h 124491"/>
              <a:gd name="connsiteX29" fmla="*/ 96558 w 133452"/>
              <a:gd name="connsiteY29" fmla="*/ 98927 h 124491"/>
              <a:gd name="connsiteX30" fmla="*/ 43468 w 133452"/>
              <a:gd name="connsiteY30" fmla="*/ 111628 h 124491"/>
              <a:gd name="connsiteX31" fmla="*/ 39404 w 133452"/>
              <a:gd name="connsiteY31" fmla="*/ 116962 h 124491"/>
              <a:gd name="connsiteX32" fmla="*/ 40547 w 133452"/>
              <a:gd name="connsiteY32" fmla="*/ 120011 h 124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33452" h="124491">
                <a:moveTo>
                  <a:pt x="37880" y="74542"/>
                </a:moveTo>
                <a:cubicBezTo>
                  <a:pt x="46478" y="78034"/>
                  <a:pt x="55991" y="78580"/>
                  <a:pt x="64933" y="76066"/>
                </a:cubicBezTo>
                <a:lnTo>
                  <a:pt x="71918" y="74414"/>
                </a:lnTo>
                <a:cubicBezTo>
                  <a:pt x="67155" y="67962"/>
                  <a:pt x="63345" y="60863"/>
                  <a:pt x="60614" y="53331"/>
                </a:cubicBezTo>
                <a:cubicBezTo>
                  <a:pt x="58709" y="47476"/>
                  <a:pt x="55191" y="42281"/>
                  <a:pt x="50453" y="38344"/>
                </a:cubicBezTo>
                <a:cubicBezTo>
                  <a:pt x="46199" y="35702"/>
                  <a:pt x="41029" y="35017"/>
                  <a:pt x="36228" y="36439"/>
                </a:cubicBezTo>
                <a:cubicBezTo>
                  <a:pt x="31707" y="37315"/>
                  <a:pt x="27719" y="39970"/>
                  <a:pt x="25179" y="43805"/>
                </a:cubicBezTo>
                <a:cubicBezTo>
                  <a:pt x="22855" y="47895"/>
                  <a:pt x="22258" y="52734"/>
                  <a:pt x="23528" y="57268"/>
                </a:cubicBezTo>
                <a:cubicBezTo>
                  <a:pt x="25204" y="65029"/>
                  <a:pt x="30564" y="71481"/>
                  <a:pt x="37880" y="74542"/>
                </a:cubicBezTo>
                <a:moveTo>
                  <a:pt x="40547" y="119503"/>
                </a:moveTo>
                <a:lnTo>
                  <a:pt x="19717" y="124329"/>
                </a:lnTo>
                <a:cubicBezTo>
                  <a:pt x="17203" y="121293"/>
                  <a:pt x="15500" y="117661"/>
                  <a:pt x="14764" y="113787"/>
                </a:cubicBezTo>
                <a:cubicBezTo>
                  <a:pt x="13291" y="108465"/>
                  <a:pt x="14218" y="102750"/>
                  <a:pt x="17304" y="98165"/>
                </a:cubicBezTo>
                <a:cubicBezTo>
                  <a:pt x="21051" y="93136"/>
                  <a:pt x="26449" y="89579"/>
                  <a:pt x="32545" y="88132"/>
                </a:cubicBezTo>
                <a:cubicBezTo>
                  <a:pt x="24861" y="86188"/>
                  <a:pt x="17876" y="82137"/>
                  <a:pt x="12351" y="76447"/>
                </a:cubicBezTo>
                <a:cubicBezTo>
                  <a:pt x="6635" y="70579"/>
                  <a:pt x="2673" y="63238"/>
                  <a:pt x="920" y="55236"/>
                </a:cubicBezTo>
                <a:cubicBezTo>
                  <a:pt x="-1785" y="45444"/>
                  <a:pt x="-452" y="34966"/>
                  <a:pt x="4603" y="26151"/>
                </a:cubicBezTo>
                <a:cubicBezTo>
                  <a:pt x="15806" y="8472"/>
                  <a:pt x="39163" y="3150"/>
                  <a:pt x="56931" y="14212"/>
                </a:cubicBezTo>
                <a:cubicBezTo>
                  <a:pt x="66495" y="21274"/>
                  <a:pt x="73633" y="31130"/>
                  <a:pt x="77379" y="42408"/>
                </a:cubicBezTo>
                <a:cubicBezTo>
                  <a:pt x="79551" y="48695"/>
                  <a:pt x="82104" y="54843"/>
                  <a:pt x="85000" y="60825"/>
                </a:cubicBezTo>
                <a:cubicBezTo>
                  <a:pt x="86486" y="64114"/>
                  <a:pt x="88416" y="67188"/>
                  <a:pt x="90715" y="69969"/>
                </a:cubicBezTo>
                <a:lnTo>
                  <a:pt x="90715" y="69969"/>
                </a:lnTo>
                <a:cubicBezTo>
                  <a:pt x="96977" y="68877"/>
                  <a:pt x="102591" y="65473"/>
                  <a:pt x="106465" y="60443"/>
                </a:cubicBezTo>
                <a:cubicBezTo>
                  <a:pt x="109449" y="55249"/>
                  <a:pt x="110186" y="49051"/>
                  <a:pt x="108496" y="43298"/>
                </a:cubicBezTo>
                <a:cubicBezTo>
                  <a:pt x="107227" y="31765"/>
                  <a:pt x="97078" y="23294"/>
                  <a:pt x="85508" y="24119"/>
                </a:cubicBezTo>
                <a:lnTo>
                  <a:pt x="86524" y="-140"/>
                </a:lnTo>
                <a:cubicBezTo>
                  <a:pt x="96926" y="-495"/>
                  <a:pt x="107048" y="3252"/>
                  <a:pt x="114720" y="10275"/>
                </a:cubicBezTo>
                <a:cubicBezTo>
                  <a:pt x="123077" y="18289"/>
                  <a:pt x="128779" y="28653"/>
                  <a:pt x="131104" y="39995"/>
                </a:cubicBezTo>
                <a:cubicBezTo>
                  <a:pt x="134698" y="52772"/>
                  <a:pt x="133148" y="66451"/>
                  <a:pt x="126786" y="78098"/>
                </a:cubicBezTo>
                <a:cubicBezTo>
                  <a:pt x="120181" y="89072"/>
                  <a:pt x="109157" y="96667"/>
                  <a:pt x="96558" y="98927"/>
                </a:cubicBezTo>
                <a:lnTo>
                  <a:pt x="43468" y="111628"/>
                </a:lnTo>
                <a:cubicBezTo>
                  <a:pt x="40039" y="112390"/>
                  <a:pt x="38642" y="114168"/>
                  <a:pt x="39404" y="116962"/>
                </a:cubicBezTo>
                <a:cubicBezTo>
                  <a:pt x="39632" y="118029"/>
                  <a:pt x="40014" y="119058"/>
                  <a:pt x="40547" y="120011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4" name="Frihåndsform: figur 83">
            <a:extLst>
              <a:ext uri="{FF2B5EF4-FFF2-40B4-BE49-F238E27FC236}">
                <a16:creationId xmlns:a16="http://schemas.microsoft.com/office/drawing/2014/main" id="{E6C5CE31-5C28-E6F2-115E-E4BE63F085CB}"/>
              </a:ext>
            </a:extLst>
          </p:cNvPr>
          <p:cNvSpPr/>
          <p:nvPr/>
        </p:nvSpPr>
        <p:spPr>
          <a:xfrm>
            <a:off x="7776827" y="3175249"/>
            <a:ext cx="96293" cy="50975"/>
          </a:xfrm>
          <a:custGeom>
            <a:avLst/>
            <a:gdLst>
              <a:gd name="connsiteX0" fmla="*/ 136591 w 137042"/>
              <a:gd name="connsiteY0" fmla="*/ 64992 h 72521"/>
              <a:gd name="connsiteX1" fmla="*/ 134051 w 137042"/>
              <a:gd name="connsiteY1" fmla="*/ 72359 h 72521"/>
              <a:gd name="connsiteX2" fmla="*/ 108649 w 137042"/>
              <a:gd name="connsiteY2" fmla="*/ 71216 h 72521"/>
              <a:gd name="connsiteX3" fmla="*/ 109665 w 137042"/>
              <a:gd name="connsiteY3" fmla="*/ 58515 h 72521"/>
              <a:gd name="connsiteX4" fmla="*/ 98869 w 137042"/>
              <a:gd name="connsiteY4" fmla="*/ 41877 h 72521"/>
              <a:gd name="connsiteX5" fmla="*/ 77151 w 137042"/>
              <a:gd name="connsiteY5" fmla="*/ 38575 h 72521"/>
              <a:gd name="connsiteX6" fmla="*/ 4883 w 137042"/>
              <a:gd name="connsiteY6" fmla="*/ 52165 h 72521"/>
              <a:gd name="connsiteX7" fmla="*/ -451 w 137042"/>
              <a:gd name="connsiteY7" fmla="*/ 23080 h 72521"/>
              <a:gd name="connsiteX8" fmla="*/ 123255 w 137042"/>
              <a:gd name="connsiteY8" fmla="*/ -163 h 72521"/>
              <a:gd name="connsiteX9" fmla="*/ 128082 w 137042"/>
              <a:gd name="connsiteY9" fmla="*/ 25874 h 72521"/>
              <a:gd name="connsiteX10" fmla="*/ 106363 w 137042"/>
              <a:gd name="connsiteY10" fmla="*/ 29938 h 72521"/>
              <a:gd name="connsiteX11" fmla="*/ 126049 w 137042"/>
              <a:gd name="connsiteY11" fmla="*/ 38829 h 72521"/>
              <a:gd name="connsiteX12" fmla="*/ 135829 w 137042"/>
              <a:gd name="connsiteY12" fmla="*/ 55848 h 72521"/>
              <a:gd name="connsiteX13" fmla="*/ 135829 w 137042"/>
              <a:gd name="connsiteY13" fmla="*/ 65247 h 72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7042" h="72521">
                <a:moveTo>
                  <a:pt x="136591" y="64992"/>
                </a:moveTo>
                <a:cubicBezTo>
                  <a:pt x="136414" y="67634"/>
                  <a:pt x="135537" y="70175"/>
                  <a:pt x="134051" y="72359"/>
                </a:cubicBezTo>
                <a:lnTo>
                  <a:pt x="108649" y="71216"/>
                </a:lnTo>
                <a:cubicBezTo>
                  <a:pt x="110148" y="67152"/>
                  <a:pt x="110503" y="62757"/>
                  <a:pt x="109665" y="58515"/>
                </a:cubicBezTo>
                <a:cubicBezTo>
                  <a:pt x="108637" y="51669"/>
                  <a:pt x="104699" y="45611"/>
                  <a:pt x="98869" y="41877"/>
                </a:cubicBezTo>
                <a:cubicBezTo>
                  <a:pt x="92354" y="37927"/>
                  <a:pt x="84543" y="36733"/>
                  <a:pt x="77151" y="38575"/>
                </a:cubicBezTo>
                <a:lnTo>
                  <a:pt x="4883" y="52165"/>
                </a:lnTo>
                <a:lnTo>
                  <a:pt x="-451" y="23080"/>
                </a:lnTo>
                <a:lnTo>
                  <a:pt x="123255" y="-163"/>
                </a:lnTo>
                <a:lnTo>
                  <a:pt x="128082" y="25874"/>
                </a:lnTo>
                <a:lnTo>
                  <a:pt x="106363" y="29938"/>
                </a:lnTo>
                <a:cubicBezTo>
                  <a:pt x="113603" y="31081"/>
                  <a:pt x="120410" y="34155"/>
                  <a:pt x="126049" y="38829"/>
                </a:cubicBezTo>
                <a:cubicBezTo>
                  <a:pt x="131180" y="43198"/>
                  <a:pt x="134635" y="49218"/>
                  <a:pt x="135829" y="55848"/>
                </a:cubicBezTo>
                <a:cubicBezTo>
                  <a:pt x="136400" y="58960"/>
                  <a:pt x="136400" y="62135"/>
                  <a:pt x="135829" y="65247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5" name="Frihåndsform: figur 84">
            <a:extLst>
              <a:ext uri="{FF2B5EF4-FFF2-40B4-BE49-F238E27FC236}">
                <a16:creationId xmlns:a16="http://schemas.microsoft.com/office/drawing/2014/main" id="{1DD0E43B-4053-0496-49E0-C489947474F3}"/>
              </a:ext>
            </a:extLst>
          </p:cNvPr>
          <p:cNvSpPr/>
          <p:nvPr/>
        </p:nvSpPr>
        <p:spPr>
          <a:xfrm>
            <a:off x="7752018" y="3877388"/>
            <a:ext cx="129848" cy="105522"/>
          </a:xfrm>
          <a:custGeom>
            <a:avLst/>
            <a:gdLst>
              <a:gd name="connsiteX0" fmla="*/ 85788 w 184797"/>
              <a:gd name="connsiteY0" fmla="*/ 65247 h 150124"/>
              <a:gd name="connsiteX1" fmla="*/ 74992 w 184797"/>
              <a:gd name="connsiteY1" fmla="*/ 111097 h 150124"/>
              <a:gd name="connsiteX2" fmla="*/ 147895 w 184797"/>
              <a:gd name="connsiteY2" fmla="*/ 104365 h 150124"/>
              <a:gd name="connsiteX3" fmla="*/ 7043 w 184797"/>
              <a:gd name="connsiteY3" fmla="*/ 117447 h 150124"/>
              <a:gd name="connsiteX4" fmla="*/ 46670 w 184797"/>
              <a:gd name="connsiteY4" fmla="*/ 113764 h 150124"/>
              <a:gd name="connsiteX5" fmla="*/ 61656 w 184797"/>
              <a:gd name="connsiteY5" fmla="*/ 50260 h 150124"/>
              <a:gd name="connsiteX6" fmla="*/ 27999 w 184797"/>
              <a:gd name="connsiteY6" fmla="*/ 29176 h 150124"/>
              <a:gd name="connsiteX7" fmla="*/ 34858 w 184797"/>
              <a:gd name="connsiteY7" fmla="*/ -163 h 150124"/>
              <a:gd name="connsiteX8" fmla="*/ 184346 w 184797"/>
              <a:gd name="connsiteY8" fmla="*/ 98777 h 150124"/>
              <a:gd name="connsiteX9" fmla="*/ 177361 w 184797"/>
              <a:gd name="connsiteY9" fmla="*/ 127989 h 150124"/>
              <a:gd name="connsiteX10" fmla="*/ -451 w 184797"/>
              <a:gd name="connsiteY10" fmla="*/ 149962 h 150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797" h="150124">
                <a:moveTo>
                  <a:pt x="85788" y="65247"/>
                </a:moveTo>
                <a:lnTo>
                  <a:pt x="74992" y="111097"/>
                </a:lnTo>
                <a:lnTo>
                  <a:pt x="147895" y="104365"/>
                </a:lnTo>
                <a:close/>
                <a:moveTo>
                  <a:pt x="7043" y="117447"/>
                </a:moveTo>
                <a:lnTo>
                  <a:pt x="46670" y="113764"/>
                </a:lnTo>
                <a:lnTo>
                  <a:pt x="61656" y="50260"/>
                </a:lnTo>
                <a:lnTo>
                  <a:pt x="27999" y="29176"/>
                </a:lnTo>
                <a:lnTo>
                  <a:pt x="34858" y="-163"/>
                </a:lnTo>
                <a:lnTo>
                  <a:pt x="184346" y="98777"/>
                </a:lnTo>
                <a:lnTo>
                  <a:pt x="177361" y="127989"/>
                </a:lnTo>
                <a:lnTo>
                  <a:pt x="-451" y="149962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6" name="Frihåndsform: figur 85">
            <a:extLst>
              <a:ext uri="{FF2B5EF4-FFF2-40B4-BE49-F238E27FC236}">
                <a16:creationId xmlns:a16="http://schemas.microsoft.com/office/drawing/2014/main" id="{A5F91A63-1DE2-4B7F-6C81-9AC636F0DFEA}"/>
              </a:ext>
            </a:extLst>
          </p:cNvPr>
          <p:cNvSpPr/>
          <p:nvPr/>
        </p:nvSpPr>
        <p:spPr>
          <a:xfrm>
            <a:off x="7712840" y="3986749"/>
            <a:ext cx="119674" cy="107791"/>
          </a:xfrm>
          <a:custGeom>
            <a:avLst/>
            <a:gdLst>
              <a:gd name="connsiteX0" fmla="*/ 55179 w 170318"/>
              <a:gd name="connsiteY0" fmla="*/ 102968 h 153353"/>
              <a:gd name="connsiteX1" fmla="*/ 82740 w 170318"/>
              <a:gd name="connsiteY1" fmla="*/ 120495 h 153353"/>
              <a:gd name="connsiteX2" fmla="*/ 115255 w 170318"/>
              <a:gd name="connsiteY2" fmla="*/ 121385 h 153353"/>
              <a:gd name="connsiteX3" fmla="*/ 132528 w 170318"/>
              <a:gd name="connsiteY3" fmla="*/ 83853 h 153353"/>
              <a:gd name="connsiteX4" fmla="*/ 128844 w 170318"/>
              <a:gd name="connsiteY4" fmla="*/ 76932 h 153353"/>
              <a:gd name="connsiteX5" fmla="*/ 101283 w 170318"/>
              <a:gd name="connsiteY5" fmla="*/ 59404 h 153353"/>
              <a:gd name="connsiteX6" fmla="*/ 68642 w 170318"/>
              <a:gd name="connsiteY6" fmla="*/ 58388 h 153353"/>
              <a:gd name="connsiteX7" fmla="*/ 51546 w 170318"/>
              <a:gd name="connsiteY7" fmla="*/ 96199 h 153353"/>
              <a:gd name="connsiteX8" fmla="*/ 55179 w 170318"/>
              <a:gd name="connsiteY8" fmla="*/ 102968 h 153353"/>
              <a:gd name="connsiteX9" fmla="*/ 135956 w 170318"/>
              <a:gd name="connsiteY9" fmla="*/ 141071 h 153353"/>
              <a:gd name="connsiteX10" fmla="*/ 108523 w 170318"/>
              <a:gd name="connsiteY10" fmla="*/ 152629 h 153353"/>
              <a:gd name="connsiteX11" fmla="*/ 73977 w 170318"/>
              <a:gd name="connsiteY11" fmla="*/ 149199 h 153353"/>
              <a:gd name="connsiteX12" fmla="*/ 43494 w 170318"/>
              <a:gd name="connsiteY12" fmla="*/ 132688 h 153353"/>
              <a:gd name="connsiteX13" fmla="*/ 27111 w 170318"/>
              <a:gd name="connsiteY13" fmla="*/ 107286 h 153353"/>
              <a:gd name="connsiteX14" fmla="*/ 27111 w 170318"/>
              <a:gd name="connsiteY14" fmla="*/ 78582 h 153353"/>
              <a:gd name="connsiteX15" fmla="*/ 39811 w 170318"/>
              <a:gd name="connsiteY15" fmla="*/ 57753 h 153353"/>
              <a:gd name="connsiteX16" fmla="*/ 60894 w 170318"/>
              <a:gd name="connsiteY16" fmla="*/ 46957 h 153353"/>
              <a:gd name="connsiteX17" fmla="*/ -451 w 170318"/>
              <a:gd name="connsiteY17" fmla="*/ 28287 h 153353"/>
              <a:gd name="connsiteX18" fmla="*/ 8186 w 170318"/>
              <a:gd name="connsiteY18" fmla="*/ -163 h 153353"/>
              <a:gd name="connsiteX19" fmla="*/ 169868 w 170318"/>
              <a:gd name="connsiteY19" fmla="*/ 49371 h 153353"/>
              <a:gd name="connsiteX20" fmla="*/ 162121 w 170318"/>
              <a:gd name="connsiteY20" fmla="*/ 74772 h 153353"/>
              <a:gd name="connsiteX21" fmla="*/ 135321 w 170318"/>
              <a:gd name="connsiteY21" fmla="*/ 66517 h 153353"/>
              <a:gd name="connsiteX22" fmla="*/ 151832 w 170318"/>
              <a:gd name="connsiteY22" fmla="*/ 89124 h 153353"/>
              <a:gd name="connsiteX23" fmla="*/ 151832 w 170318"/>
              <a:gd name="connsiteY23" fmla="*/ 116685 h 153353"/>
              <a:gd name="connsiteX24" fmla="*/ 135956 w 170318"/>
              <a:gd name="connsiteY24" fmla="*/ 140690 h 153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70318" h="153353">
                <a:moveTo>
                  <a:pt x="55179" y="102968"/>
                </a:moveTo>
                <a:cubicBezTo>
                  <a:pt x="62228" y="111643"/>
                  <a:pt x="71894" y="117790"/>
                  <a:pt x="82740" y="120495"/>
                </a:cubicBezTo>
                <a:cubicBezTo>
                  <a:pt x="93206" y="124242"/>
                  <a:pt x="104598" y="124560"/>
                  <a:pt x="115255" y="121385"/>
                </a:cubicBezTo>
                <a:cubicBezTo>
                  <a:pt x="130381" y="115796"/>
                  <a:pt x="138116" y="98993"/>
                  <a:pt x="132528" y="83853"/>
                </a:cubicBezTo>
                <a:cubicBezTo>
                  <a:pt x="131613" y="81389"/>
                  <a:pt x="130381" y="79065"/>
                  <a:pt x="128844" y="76932"/>
                </a:cubicBezTo>
                <a:cubicBezTo>
                  <a:pt x="121833" y="68219"/>
                  <a:pt x="112142" y="62059"/>
                  <a:pt x="101283" y="59404"/>
                </a:cubicBezTo>
                <a:cubicBezTo>
                  <a:pt x="90792" y="55543"/>
                  <a:pt x="79349" y="55188"/>
                  <a:pt x="68642" y="58388"/>
                </a:cubicBezTo>
                <a:cubicBezTo>
                  <a:pt x="53477" y="64104"/>
                  <a:pt x="45832" y="81034"/>
                  <a:pt x="51546" y="96199"/>
                </a:cubicBezTo>
                <a:cubicBezTo>
                  <a:pt x="52461" y="98599"/>
                  <a:pt x="53680" y="100885"/>
                  <a:pt x="55179" y="102968"/>
                </a:cubicBezTo>
                <a:moveTo>
                  <a:pt x="135956" y="141071"/>
                </a:moveTo>
                <a:cubicBezTo>
                  <a:pt x="128069" y="147408"/>
                  <a:pt x="118569" y="151422"/>
                  <a:pt x="108523" y="152629"/>
                </a:cubicBezTo>
                <a:cubicBezTo>
                  <a:pt x="96889" y="154013"/>
                  <a:pt x="85102" y="152832"/>
                  <a:pt x="73977" y="149199"/>
                </a:cubicBezTo>
                <a:cubicBezTo>
                  <a:pt x="62749" y="145935"/>
                  <a:pt x="52360" y="140309"/>
                  <a:pt x="43494" y="132688"/>
                </a:cubicBezTo>
                <a:cubicBezTo>
                  <a:pt x="35721" y="125957"/>
                  <a:pt x="30031" y="117142"/>
                  <a:pt x="27111" y="107286"/>
                </a:cubicBezTo>
                <a:cubicBezTo>
                  <a:pt x="24189" y="97939"/>
                  <a:pt x="24189" y="87931"/>
                  <a:pt x="27111" y="78582"/>
                </a:cubicBezTo>
                <a:cubicBezTo>
                  <a:pt x="29409" y="70632"/>
                  <a:pt x="33791" y="63430"/>
                  <a:pt x="39811" y="57753"/>
                </a:cubicBezTo>
                <a:cubicBezTo>
                  <a:pt x="45704" y="52279"/>
                  <a:pt x="53008" y="48545"/>
                  <a:pt x="60894" y="46957"/>
                </a:cubicBezTo>
                <a:lnTo>
                  <a:pt x="-451" y="28287"/>
                </a:lnTo>
                <a:lnTo>
                  <a:pt x="8186" y="-163"/>
                </a:lnTo>
                <a:lnTo>
                  <a:pt x="169868" y="49371"/>
                </a:lnTo>
                <a:lnTo>
                  <a:pt x="162121" y="74772"/>
                </a:lnTo>
                <a:lnTo>
                  <a:pt x="135321" y="66517"/>
                </a:lnTo>
                <a:cubicBezTo>
                  <a:pt x="142980" y="72220"/>
                  <a:pt x="148734" y="80094"/>
                  <a:pt x="151832" y="89124"/>
                </a:cubicBezTo>
                <a:cubicBezTo>
                  <a:pt x="154690" y="98091"/>
                  <a:pt x="154690" y="107718"/>
                  <a:pt x="151832" y="116685"/>
                </a:cubicBezTo>
                <a:cubicBezTo>
                  <a:pt x="149102" y="126109"/>
                  <a:pt x="143564" y="134492"/>
                  <a:pt x="135956" y="140690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7" name="Frihåndsform: figur 86">
            <a:extLst>
              <a:ext uri="{FF2B5EF4-FFF2-40B4-BE49-F238E27FC236}">
                <a16:creationId xmlns:a16="http://schemas.microsoft.com/office/drawing/2014/main" id="{8913A1BD-FAE5-FBDC-7488-295FBE8DFC6B}"/>
              </a:ext>
            </a:extLst>
          </p:cNvPr>
          <p:cNvSpPr/>
          <p:nvPr/>
        </p:nvSpPr>
        <p:spPr>
          <a:xfrm>
            <a:off x="7709984" y="4094413"/>
            <a:ext cx="90046" cy="78293"/>
          </a:xfrm>
          <a:custGeom>
            <a:avLst/>
            <a:gdLst>
              <a:gd name="connsiteX0" fmla="*/ 106110 w 128152"/>
              <a:gd name="connsiteY0" fmla="*/ 106143 h 111386"/>
              <a:gd name="connsiteX1" fmla="*/ 100268 w 128152"/>
              <a:gd name="connsiteY1" fmla="*/ 111224 h 111386"/>
              <a:gd name="connsiteX2" fmla="*/ 79438 w 128152"/>
              <a:gd name="connsiteY2" fmla="*/ 97507 h 111386"/>
              <a:gd name="connsiteX3" fmla="*/ 85916 w 128152"/>
              <a:gd name="connsiteY3" fmla="*/ 67025 h 111386"/>
              <a:gd name="connsiteX4" fmla="*/ 68769 w 128152"/>
              <a:gd name="connsiteY4" fmla="*/ 53181 h 111386"/>
              <a:gd name="connsiteX5" fmla="*/ -451 w 128152"/>
              <a:gd name="connsiteY5" fmla="*/ 27779 h 111386"/>
              <a:gd name="connsiteX6" fmla="*/ 9583 w 128152"/>
              <a:gd name="connsiteY6" fmla="*/ -163 h 111386"/>
              <a:gd name="connsiteX7" fmla="*/ 127701 w 128152"/>
              <a:gd name="connsiteY7" fmla="*/ 42639 h 111386"/>
              <a:gd name="connsiteX8" fmla="*/ 118810 w 128152"/>
              <a:gd name="connsiteY8" fmla="*/ 68041 h 111386"/>
              <a:gd name="connsiteX9" fmla="*/ 97981 w 128152"/>
              <a:gd name="connsiteY9" fmla="*/ 60420 h 111386"/>
              <a:gd name="connsiteX10" fmla="*/ 110682 w 128152"/>
              <a:gd name="connsiteY10" fmla="*/ 78201 h 111386"/>
              <a:gd name="connsiteX11" fmla="*/ 110682 w 128152"/>
              <a:gd name="connsiteY11" fmla="*/ 97761 h 111386"/>
              <a:gd name="connsiteX12" fmla="*/ 106110 w 128152"/>
              <a:gd name="connsiteY12" fmla="*/ 106143 h 111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8152" h="111386">
                <a:moveTo>
                  <a:pt x="106110" y="106143"/>
                </a:moveTo>
                <a:cubicBezTo>
                  <a:pt x="104599" y="108277"/>
                  <a:pt x="102592" y="110017"/>
                  <a:pt x="100268" y="111224"/>
                </a:cubicBezTo>
                <a:lnTo>
                  <a:pt x="79438" y="97507"/>
                </a:lnTo>
                <a:cubicBezTo>
                  <a:pt x="88303" y="90013"/>
                  <a:pt x="90970" y="77478"/>
                  <a:pt x="85916" y="67025"/>
                </a:cubicBezTo>
                <a:cubicBezTo>
                  <a:pt x="82232" y="60344"/>
                  <a:pt x="76084" y="55366"/>
                  <a:pt x="68769" y="53181"/>
                </a:cubicBezTo>
                <a:lnTo>
                  <a:pt x="-451" y="27779"/>
                </a:lnTo>
                <a:lnTo>
                  <a:pt x="9583" y="-163"/>
                </a:lnTo>
                <a:lnTo>
                  <a:pt x="127701" y="42639"/>
                </a:lnTo>
                <a:lnTo>
                  <a:pt x="118810" y="68041"/>
                </a:lnTo>
                <a:lnTo>
                  <a:pt x="97981" y="60420"/>
                </a:lnTo>
                <a:cubicBezTo>
                  <a:pt x="103684" y="65145"/>
                  <a:pt x="108065" y="71267"/>
                  <a:pt x="110682" y="78201"/>
                </a:cubicBezTo>
                <a:cubicBezTo>
                  <a:pt x="112968" y="84514"/>
                  <a:pt x="112968" y="91436"/>
                  <a:pt x="110682" y="97761"/>
                </a:cubicBezTo>
                <a:cubicBezTo>
                  <a:pt x="109615" y="100784"/>
                  <a:pt x="108079" y="103616"/>
                  <a:pt x="106110" y="106143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8" name="Frihåndsform: figur 87">
            <a:extLst>
              <a:ext uri="{FF2B5EF4-FFF2-40B4-BE49-F238E27FC236}">
                <a16:creationId xmlns:a16="http://schemas.microsoft.com/office/drawing/2014/main" id="{28E9001D-5674-3FD1-18B4-23258E8F42B5}"/>
              </a:ext>
            </a:extLst>
          </p:cNvPr>
          <p:cNvSpPr/>
          <p:nvPr/>
        </p:nvSpPr>
        <p:spPr>
          <a:xfrm>
            <a:off x="7304374" y="4669426"/>
            <a:ext cx="166260" cy="167031"/>
          </a:xfrm>
          <a:custGeom>
            <a:avLst/>
            <a:gdLst>
              <a:gd name="connsiteX0" fmla="*/ 122436 w 236617"/>
              <a:gd name="connsiteY0" fmla="*/ 237633 h 237633"/>
              <a:gd name="connsiteX1" fmla="*/ 0 w 236617"/>
              <a:gd name="connsiteY1" fmla="*/ 121928 h 237633"/>
              <a:gd name="connsiteX2" fmla="*/ 20321 w 236617"/>
              <a:gd name="connsiteY2" fmla="*/ 100083 h 237633"/>
              <a:gd name="connsiteX3" fmla="*/ 103766 w 236617"/>
              <a:gd name="connsiteY3" fmla="*/ 178956 h 237633"/>
              <a:gd name="connsiteX4" fmla="*/ 62869 w 236617"/>
              <a:gd name="connsiteY4" fmla="*/ 79380 h 237633"/>
              <a:gd name="connsiteX5" fmla="*/ 77856 w 236617"/>
              <a:gd name="connsiteY5" fmla="*/ 63378 h 237633"/>
              <a:gd name="connsiteX6" fmla="*/ 177558 w 236617"/>
              <a:gd name="connsiteY6" fmla="*/ 97924 h 237633"/>
              <a:gd name="connsiteX7" fmla="*/ 95256 w 236617"/>
              <a:gd name="connsiteY7" fmla="*/ 20195 h 237633"/>
              <a:gd name="connsiteX8" fmla="*/ 114181 w 236617"/>
              <a:gd name="connsiteY8" fmla="*/ 0 h 237633"/>
              <a:gd name="connsiteX9" fmla="*/ 236617 w 236617"/>
              <a:gd name="connsiteY9" fmla="*/ 115705 h 237633"/>
              <a:gd name="connsiteX10" fmla="*/ 212612 w 236617"/>
              <a:gd name="connsiteY10" fmla="*/ 141361 h 237633"/>
              <a:gd name="connsiteX11" fmla="*/ 101734 w 236617"/>
              <a:gd name="connsiteY11" fmla="*/ 102750 h 237633"/>
              <a:gd name="connsiteX12" fmla="*/ 146568 w 236617"/>
              <a:gd name="connsiteY12" fmla="*/ 211724 h 237633"/>
              <a:gd name="connsiteX13" fmla="*/ 122436 w 236617"/>
              <a:gd name="connsiteY13" fmla="*/ 237633 h 237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6617" h="237633">
                <a:moveTo>
                  <a:pt x="122436" y="237633"/>
                </a:moveTo>
                <a:lnTo>
                  <a:pt x="0" y="121928"/>
                </a:lnTo>
                <a:lnTo>
                  <a:pt x="20321" y="100083"/>
                </a:lnTo>
                <a:lnTo>
                  <a:pt x="103766" y="178956"/>
                </a:lnTo>
                <a:lnTo>
                  <a:pt x="62869" y="79380"/>
                </a:lnTo>
                <a:lnTo>
                  <a:pt x="77856" y="63378"/>
                </a:lnTo>
                <a:lnTo>
                  <a:pt x="177558" y="97924"/>
                </a:lnTo>
                <a:lnTo>
                  <a:pt x="95256" y="20195"/>
                </a:lnTo>
                <a:lnTo>
                  <a:pt x="114181" y="0"/>
                </a:lnTo>
                <a:lnTo>
                  <a:pt x="236617" y="115705"/>
                </a:lnTo>
                <a:lnTo>
                  <a:pt x="212612" y="141361"/>
                </a:lnTo>
                <a:lnTo>
                  <a:pt x="101734" y="102750"/>
                </a:lnTo>
                <a:lnTo>
                  <a:pt x="146568" y="211724"/>
                </a:lnTo>
                <a:lnTo>
                  <a:pt x="122436" y="237633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89" name="Frihåndsform: figur 88">
            <a:extLst>
              <a:ext uri="{FF2B5EF4-FFF2-40B4-BE49-F238E27FC236}">
                <a16:creationId xmlns:a16="http://schemas.microsoft.com/office/drawing/2014/main" id="{DEEC1EE9-79CF-436A-274E-06079FB137CF}"/>
              </a:ext>
            </a:extLst>
          </p:cNvPr>
          <p:cNvSpPr/>
          <p:nvPr/>
        </p:nvSpPr>
        <p:spPr>
          <a:xfrm>
            <a:off x="7235211" y="4777090"/>
            <a:ext cx="101958" cy="92845"/>
          </a:xfrm>
          <a:custGeom>
            <a:avLst/>
            <a:gdLst>
              <a:gd name="connsiteX0" fmla="*/ 51115 w 145104"/>
              <a:gd name="connsiteY0" fmla="*/ 52292 h 132089"/>
              <a:gd name="connsiteX1" fmla="*/ 63815 w 145104"/>
              <a:gd name="connsiteY1" fmla="*/ 76678 h 132089"/>
              <a:gd name="connsiteX2" fmla="*/ 68642 w 145104"/>
              <a:gd name="connsiteY2" fmla="*/ 82012 h 132089"/>
              <a:gd name="connsiteX3" fmla="*/ 81343 w 145104"/>
              <a:gd name="connsiteY3" fmla="*/ 61564 h 132089"/>
              <a:gd name="connsiteX4" fmla="*/ 89217 w 145104"/>
              <a:gd name="connsiteY4" fmla="*/ 45307 h 132089"/>
              <a:gd name="connsiteX5" fmla="*/ 83756 w 145104"/>
              <a:gd name="connsiteY5" fmla="*/ 32606 h 132089"/>
              <a:gd name="connsiteX6" fmla="*/ 71943 w 145104"/>
              <a:gd name="connsiteY6" fmla="*/ 26637 h 132089"/>
              <a:gd name="connsiteX7" fmla="*/ 59243 w 145104"/>
              <a:gd name="connsiteY7" fmla="*/ 31971 h 132089"/>
              <a:gd name="connsiteX8" fmla="*/ 51495 w 145104"/>
              <a:gd name="connsiteY8" fmla="*/ 52928 h 132089"/>
              <a:gd name="connsiteX9" fmla="*/ 14155 w 145104"/>
              <a:gd name="connsiteY9" fmla="*/ 77567 h 132089"/>
              <a:gd name="connsiteX10" fmla="*/ -451 w 145104"/>
              <a:gd name="connsiteY10" fmla="*/ 61818 h 132089"/>
              <a:gd name="connsiteX11" fmla="*/ 6153 w 145104"/>
              <a:gd name="connsiteY11" fmla="*/ 52292 h 132089"/>
              <a:gd name="connsiteX12" fmla="*/ 21014 w 145104"/>
              <a:gd name="connsiteY12" fmla="*/ 46704 h 132089"/>
              <a:gd name="connsiteX13" fmla="*/ 37143 w 145104"/>
              <a:gd name="connsiteY13" fmla="*/ 54959 h 132089"/>
              <a:gd name="connsiteX14" fmla="*/ 49844 w 145104"/>
              <a:gd name="connsiteY14" fmla="*/ 11141 h 132089"/>
              <a:gd name="connsiteX15" fmla="*/ 76770 w 145104"/>
              <a:gd name="connsiteY15" fmla="*/ -163 h 132089"/>
              <a:gd name="connsiteX16" fmla="*/ 102171 w 145104"/>
              <a:gd name="connsiteY16" fmla="*/ 12538 h 132089"/>
              <a:gd name="connsiteX17" fmla="*/ 112586 w 145104"/>
              <a:gd name="connsiteY17" fmla="*/ 39972 h 132089"/>
              <a:gd name="connsiteX18" fmla="*/ 98234 w 145104"/>
              <a:gd name="connsiteY18" fmla="*/ 71852 h 132089"/>
              <a:gd name="connsiteX19" fmla="*/ 85533 w 145104"/>
              <a:gd name="connsiteY19" fmla="*/ 87601 h 132089"/>
              <a:gd name="connsiteX20" fmla="*/ 80454 w 145104"/>
              <a:gd name="connsiteY20" fmla="*/ 97126 h 132089"/>
              <a:gd name="connsiteX21" fmla="*/ 80454 w 145104"/>
              <a:gd name="connsiteY21" fmla="*/ 97126 h 132089"/>
              <a:gd name="connsiteX22" fmla="*/ 96330 w 145104"/>
              <a:gd name="connsiteY22" fmla="*/ 106017 h 132089"/>
              <a:gd name="connsiteX23" fmla="*/ 112206 w 145104"/>
              <a:gd name="connsiteY23" fmla="*/ 99285 h 132089"/>
              <a:gd name="connsiteX24" fmla="*/ 117286 w 145104"/>
              <a:gd name="connsiteY24" fmla="*/ 69819 h 132089"/>
              <a:gd name="connsiteX25" fmla="*/ 138750 w 145104"/>
              <a:gd name="connsiteY25" fmla="*/ 58642 h 132089"/>
              <a:gd name="connsiteX26" fmla="*/ 143704 w 145104"/>
              <a:gd name="connsiteY26" fmla="*/ 88363 h 132089"/>
              <a:gd name="connsiteX27" fmla="*/ 125796 w 145104"/>
              <a:gd name="connsiteY27" fmla="*/ 116940 h 132089"/>
              <a:gd name="connsiteX28" fmla="*/ 91122 w 145104"/>
              <a:gd name="connsiteY28" fmla="*/ 131927 h 132089"/>
              <a:gd name="connsiteX29" fmla="*/ 58227 w 145104"/>
              <a:gd name="connsiteY29" fmla="*/ 115923 h 132089"/>
              <a:gd name="connsiteX30" fmla="*/ 22410 w 145104"/>
              <a:gd name="connsiteY30" fmla="*/ 74773 h 132089"/>
              <a:gd name="connsiteX31" fmla="*/ 15679 w 145104"/>
              <a:gd name="connsiteY31" fmla="*/ 73884 h 132089"/>
              <a:gd name="connsiteX32" fmla="*/ 13774 w 145104"/>
              <a:gd name="connsiteY32" fmla="*/ 76424 h 132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45104" h="132089">
                <a:moveTo>
                  <a:pt x="51115" y="52292"/>
                </a:moveTo>
                <a:cubicBezTo>
                  <a:pt x="52486" y="61614"/>
                  <a:pt x="56956" y="70213"/>
                  <a:pt x="63815" y="76678"/>
                </a:cubicBezTo>
                <a:lnTo>
                  <a:pt x="68642" y="82012"/>
                </a:lnTo>
                <a:cubicBezTo>
                  <a:pt x="71817" y="74595"/>
                  <a:pt x="76097" y="67698"/>
                  <a:pt x="81343" y="61564"/>
                </a:cubicBezTo>
                <a:cubicBezTo>
                  <a:pt x="85368" y="56941"/>
                  <a:pt x="88087" y="51327"/>
                  <a:pt x="89217" y="45307"/>
                </a:cubicBezTo>
                <a:cubicBezTo>
                  <a:pt x="89166" y="40518"/>
                  <a:pt x="87198" y="35934"/>
                  <a:pt x="83756" y="32606"/>
                </a:cubicBezTo>
                <a:cubicBezTo>
                  <a:pt x="80771" y="29113"/>
                  <a:pt x="76516" y="26967"/>
                  <a:pt x="71943" y="26637"/>
                </a:cubicBezTo>
                <a:cubicBezTo>
                  <a:pt x="67130" y="26458"/>
                  <a:pt x="62481" y="28414"/>
                  <a:pt x="59243" y="31971"/>
                </a:cubicBezTo>
                <a:cubicBezTo>
                  <a:pt x="53401" y="37279"/>
                  <a:pt x="50518" y="45103"/>
                  <a:pt x="51495" y="52928"/>
                </a:cubicBezTo>
                <a:moveTo>
                  <a:pt x="14155" y="77567"/>
                </a:moveTo>
                <a:lnTo>
                  <a:pt x="-451" y="61818"/>
                </a:lnTo>
                <a:cubicBezTo>
                  <a:pt x="908" y="58135"/>
                  <a:pt x="3181" y="54858"/>
                  <a:pt x="6153" y="52292"/>
                </a:cubicBezTo>
                <a:cubicBezTo>
                  <a:pt x="10090" y="48393"/>
                  <a:pt x="15489" y="46361"/>
                  <a:pt x="21014" y="46704"/>
                </a:cubicBezTo>
                <a:cubicBezTo>
                  <a:pt x="27173" y="47555"/>
                  <a:pt x="32863" y="50463"/>
                  <a:pt x="37143" y="54959"/>
                </a:cubicBezTo>
                <a:cubicBezTo>
                  <a:pt x="32876" y="39121"/>
                  <a:pt x="37766" y="22229"/>
                  <a:pt x="49844" y="11141"/>
                </a:cubicBezTo>
                <a:cubicBezTo>
                  <a:pt x="56956" y="3953"/>
                  <a:pt x="66647" y="-124"/>
                  <a:pt x="76770" y="-163"/>
                </a:cubicBezTo>
                <a:cubicBezTo>
                  <a:pt x="86639" y="358"/>
                  <a:pt x="95834" y="4956"/>
                  <a:pt x="102171" y="12538"/>
                </a:cubicBezTo>
                <a:cubicBezTo>
                  <a:pt x="109348" y="19816"/>
                  <a:pt x="113133" y="29773"/>
                  <a:pt x="112586" y="39972"/>
                </a:cubicBezTo>
                <a:cubicBezTo>
                  <a:pt x="111164" y="51810"/>
                  <a:pt x="106160" y="62935"/>
                  <a:pt x="98234" y="71852"/>
                </a:cubicBezTo>
                <a:cubicBezTo>
                  <a:pt x="93726" y="76868"/>
                  <a:pt x="89484" y="82126"/>
                  <a:pt x="85533" y="87601"/>
                </a:cubicBezTo>
                <a:cubicBezTo>
                  <a:pt x="83502" y="90585"/>
                  <a:pt x="81799" y="93773"/>
                  <a:pt x="80454" y="97126"/>
                </a:cubicBezTo>
                <a:lnTo>
                  <a:pt x="80454" y="97126"/>
                </a:lnTo>
                <a:cubicBezTo>
                  <a:pt x="84340" y="102105"/>
                  <a:pt x="90055" y="105305"/>
                  <a:pt x="96330" y="106017"/>
                </a:cubicBezTo>
                <a:cubicBezTo>
                  <a:pt x="102350" y="106169"/>
                  <a:pt x="108128" y="103718"/>
                  <a:pt x="112206" y="99285"/>
                </a:cubicBezTo>
                <a:cubicBezTo>
                  <a:pt x="121528" y="92414"/>
                  <a:pt x="123763" y="79408"/>
                  <a:pt x="117286" y="69819"/>
                </a:cubicBezTo>
                <a:lnTo>
                  <a:pt x="138750" y="58642"/>
                </a:lnTo>
                <a:cubicBezTo>
                  <a:pt x="144173" y="67533"/>
                  <a:pt x="145952" y="78189"/>
                  <a:pt x="143704" y="88363"/>
                </a:cubicBezTo>
                <a:cubicBezTo>
                  <a:pt x="140745" y="99476"/>
                  <a:pt x="134508" y="109433"/>
                  <a:pt x="125796" y="116940"/>
                </a:cubicBezTo>
                <a:cubicBezTo>
                  <a:pt x="116676" y="126313"/>
                  <a:pt x="104204" y="131710"/>
                  <a:pt x="91122" y="131927"/>
                </a:cubicBezTo>
                <a:cubicBezTo>
                  <a:pt x="78383" y="131495"/>
                  <a:pt x="66432" y="125678"/>
                  <a:pt x="58227" y="115923"/>
                </a:cubicBezTo>
                <a:lnTo>
                  <a:pt x="22410" y="74773"/>
                </a:lnTo>
                <a:cubicBezTo>
                  <a:pt x="19997" y="72232"/>
                  <a:pt x="17838" y="71979"/>
                  <a:pt x="15679" y="73884"/>
                </a:cubicBezTo>
                <a:cubicBezTo>
                  <a:pt x="14853" y="74570"/>
                  <a:pt x="14206" y="75446"/>
                  <a:pt x="13774" y="76424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0" name="Frihåndsform: figur 89">
            <a:extLst>
              <a:ext uri="{FF2B5EF4-FFF2-40B4-BE49-F238E27FC236}">
                <a16:creationId xmlns:a16="http://schemas.microsoft.com/office/drawing/2014/main" id="{B692E906-538E-94B9-A754-AE8C9D75FD89}"/>
              </a:ext>
            </a:extLst>
          </p:cNvPr>
          <p:cNvSpPr/>
          <p:nvPr/>
        </p:nvSpPr>
        <p:spPr>
          <a:xfrm>
            <a:off x="7184614" y="4803159"/>
            <a:ext cx="103161" cy="140784"/>
          </a:xfrm>
          <a:custGeom>
            <a:avLst/>
            <a:gdLst>
              <a:gd name="connsiteX0" fmla="*/ 58095 w 146816"/>
              <a:gd name="connsiteY0" fmla="*/ 200129 h 200292"/>
              <a:gd name="connsiteX1" fmla="*/ 4624 w 146816"/>
              <a:gd name="connsiteY1" fmla="*/ 65628 h 200292"/>
              <a:gd name="connsiteX2" fmla="*/ 16436 w 146816"/>
              <a:gd name="connsiteY2" fmla="*/ 10506 h 200292"/>
              <a:gd name="connsiteX3" fmla="*/ 38027 w 146816"/>
              <a:gd name="connsiteY3" fmla="*/ -163 h 200292"/>
              <a:gd name="connsiteX4" fmla="*/ 46791 w 146816"/>
              <a:gd name="connsiteY4" fmla="*/ 20158 h 200292"/>
              <a:gd name="connsiteX5" fmla="*/ 32820 w 146816"/>
              <a:gd name="connsiteY5" fmla="*/ 27017 h 200292"/>
              <a:gd name="connsiteX6" fmla="*/ 26596 w 146816"/>
              <a:gd name="connsiteY6" fmla="*/ 37178 h 200292"/>
              <a:gd name="connsiteX7" fmla="*/ 27994 w 146816"/>
              <a:gd name="connsiteY7" fmla="*/ 51530 h 200292"/>
              <a:gd name="connsiteX8" fmla="*/ 28882 w 146816"/>
              <a:gd name="connsiteY8" fmla="*/ 54959 h 200292"/>
              <a:gd name="connsiteX9" fmla="*/ 28882 w 146816"/>
              <a:gd name="connsiteY9" fmla="*/ 54959 h 200292"/>
              <a:gd name="connsiteX10" fmla="*/ 146365 w 146816"/>
              <a:gd name="connsiteY10" fmla="*/ 125575 h 200292"/>
              <a:gd name="connsiteX11" fmla="*/ 120964 w 146816"/>
              <a:gd name="connsiteY11" fmla="*/ 146659 h 200292"/>
              <a:gd name="connsiteX12" fmla="*/ 40695 w 146816"/>
              <a:gd name="connsiteY12" fmla="*/ 91791 h 200292"/>
              <a:gd name="connsiteX13" fmla="*/ 80829 w 146816"/>
              <a:gd name="connsiteY13" fmla="*/ 180697 h 200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6816" h="200292">
                <a:moveTo>
                  <a:pt x="58095" y="200129"/>
                </a:moveTo>
                <a:lnTo>
                  <a:pt x="4624" y="65628"/>
                </a:lnTo>
                <a:cubicBezTo>
                  <a:pt x="-5295" y="46817"/>
                  <a:pt x="-316" y="23600"/>
                  <a:pt x="16436" y="10506"/>
                </a:cubicBezTo>
                <a:cubicBezTo>
                  <a:pt x="22430" y="4917"/>
                  <a:pt x="29937" y="1209"/>
                  <a:pt x="38027" y="-163"/>
                </a:cubicBezTo>
                <a:lnTo>
                  <a:pt x="46791" y="20158"/>
                </a:lnTo>
                <a:cubicBezTo>
                  <a:pt x="41583" y="21098"/>
                  <a:pt x="36745" y="23473"/>
                  <a:pt x="32820" y="27017"/>
                </a:cubicBezTo>
                <a:cubicBezTo>
                  <a:pt x="29569" y="29531"/>
                  <a:pt x="27358" y="33139"/>
                  <a:pt x="26596" y="37178"/>
                </a:cubicBezTo>
                <a:cubicBezTo>
                  <a:pt x="25936" y="42004"/>
                  <a:pt x="26419" y="46919"/>
                  <a:pt x="27994" y="51530"/>
                </a:cubicBezTo>
                <a:lnTo>
                  <a:pt x="28882" y="54959"/>
                </a:lnTo>
                <a:lnTo>
                  <a:pt x="28882" y="54959"/>
                </a:lnTo>
                <a:lnTo>
                  <a:pt x="146365" y="125575"/>
                </a:lnTo>
                <a:lnTo>
                  <a:pt x="120964" y="146659"/>
                </a:lnTo>
                <a:lnTo>
                  <a:pt x="40695" y="91791"/>
                </a:lnTo>
                <a:lnTo>
                  <a:pt x="80829" y="180697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1" name="Frihåndsform: figur 90">
            <a:extLst>
              <a:ext uri="{FF2B5EF4-FFF2-40B4-BE49-F238E27FC236}">
                <a16:creationId xmlns:a16="http://schemas.microsoft.com/office/drawing/2014/main" id="{99510637-E875-C499-40A5-C7D4E99D0928}"/>
              </a:ext>
            </a:extLst>
          </p:cNvPr>
          <p:cNvSpPr/>
          <p:nvPr/>
        </p:nvSpPr>
        <p:spPr>
          <a:xfrm>
            <a:off x="6623829" y="5157843"/>
            <a:ext cx="75656" cy="129001"/>
          </a:xfrm>
          <a:custGeom>
            <a:avLst/>
            <a:gdLst>
              <a:gd name="connsiteX0" fmla="*/ 79916 w 107672"/>
              <a:gd name="connsiteY0" fmla="*/ 3013 h 183528"/>
              <a:gd name="connsiteX1" fmla="*/ 107222 w 107672"/>
              <a:gd name="connsiteY1" fmla="*/ 33622 h 183528"/>
              <a:gd name="connsiteX2" fmla="*/ 82709 w 107672"/>
              <a:gd name="connsiteY2" fmla="*/ 51911 h 183528"/>
              <a:gd name="connsiteX3" fmla="*/ 67088 w 107672"/>
              <a:gd name="connsiteY3" fmla="*/ 29558 h 183528"/>
              <a:gd name="connsiteX4" fmla="*/ 47528 w 107672"/>
              <a:gd name="connsiteY4" fmla="*/ 27398 h 183528"/>
              <a:gd name="connsiteX5" fmla="*/ 31665 w 107672"/>
              <a:gd name="connsiteY5" fmla="*/ 55772 h 183528"/>
              <a:gd name="connsiteX6" fmla="*/ 32795 w 107672"/>
              <a:gd name="connsiteY6" fmla="*/ 58897 h 183528"/>
              <a:gd name="connsiteX7" fmla="*/ 70898 w 107672"/>
              <a:gd name="connsiteY7" fmla="*/ 173205 h 183528"/>
              <a:gd name="connsiteX8" fmla="*/ 41304 w 107672"/>
              <a:gd name="connsiteY8" fmla="*/ 183365 h 183528"/>
              <a:gd name="connsiteX9" fmla="*/ 2313 w 107672"/>
              <a:gd name="connsiteY9" fmla="*/ 66517 h 183528"/>
              <a:gd name="connsiteX10" fmla="*/ 13998 w 107672"/>
              <a:gd name="connsiteY10" fmla="*/ 18381 h 183528"/>
              <a:gd name="connsiteX11" fmla="*/ 38511 w 107672"/>
              <a:gd name="connsiteY11" fmla="*/ 4029 h 183528"/>
              <a:gd name="connsiteX12" fmla="*/ 79916 w 107672"/>
              <a:gd name="connsiteY12" fmla="*/ 3267 h 183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7672" h="183528">
                <a:moveTo>
                  <a:pt x="79916" y="3013"/>
                </a:moveTo>
                <a:cubicBezTo>
                  <a:pt x="92743" y="9160"/>
                  <a:pt x="102574" y="20184"/>
                  <a:pt x="107222" y="33622"/>
                </a:cubicBezTo>
                <a:lnTo>
                  <a:pt x="82709" y="51911"/>
                </a:lnTo>
                <a:cubicBezTo>
                  <a:pt x="80182" y="42906"/>
                  <a:pt x="74682" y="35019"/>
                  <a:pt x="67088" y="29558"/>
                </a:cubicBezTo>
                <a:cubicBezTo>
                  <a:pt x="61245" y="25888"/>
                  <a:pt x="54031" y="25100"/>
                  <a:pt x="47528" y="27398"/>
                </a:cubicBezTo>
                <a:cubicBezTo>
                  <a:pt x="35310" y="30853"/>
                  <a:pt x="28210" y="43554"/>
                  <a:pt x="31665" y="55772"/>
                </a:cubicBezTo>
                <a:cubicBezTo>
                  <a:pt x="31969" y="56839"/>
                  <a:pt x="32338" y="57881"/>
                  <a:pt x="32795" y="58897"/>
                </a:cubicBezTo>
                <a:lnTo>
                  <a:pt x="70898" y="173205"/>
                </a:lnTo>
                <a:lnTo>
                  <a:pt x="41304" y="183365"/>
                </a:lnTo>
                <a:lnTo>
                  <a:pt x="2313" y="66517"/>
                </a:lnTo>
                <a:cubicBezTo>
                  <a:pt x="-3961" y="49587"/>
                  <a:pt x="662" y="30549"/>
                  <a:pt x="13998" y="18381"/>
                </a:cubicBezTo>
                <a:cubicBezTo>
                  <a:pt x="21047" y="11904"/>
                  <a:pt x="29404" y="7001"/>
                  <a:pt x="38511" y="4029"/>
                </a:cubicBezTo>
                <a:cubicBezTo>
                  <a:pt x="51757" y="-1280"/>
                  <a:pt x="66491" y="-1559"/>
                  <a:pt x="79916" y="3267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2" name="Frihåndsform: figur 91">
            <a:extLst>
              <a:ext uri="{FF2B5EF4-FFF2-40B4-BE49-F238E27FC236}">
                <a16:creationId xmlns:a16="http://schemas.microsoft.com/office/drawing/2014/main" id="{4B9C8C9B-8410-B833-0E6D-609E7DE4B8F4}"/>
              </a:ext>
            </a:extLst>
          </p:cNvPr>
          <p:cNvSpPr/>
          <p:nvPr/>
        </p:nvSpPr>
        <p:spPr>
          <a:xfrm>
            <a:off x="6523855" y="5186020"/>
            <a:ext cx="94061" cy="100199"/>
          </a:xfrm>
          <a:custGeom>
            <a:avLst/>
            <a:gdLst>
              <a:gd name="connsiteX0" fmla="*/ 33714 w 133866"/>
              <a:gd name="connsiteY0" fmla="*/ 142389 h 142551"/>
              <a:gd name="connsiteX1" fmla="*/ -451 w 133866"/>
              <a:gd name="connsiteY1" fmla="*/ 20715 h 142551"/>
              <a:gd name="connsiteX2" fmla="*/ 24951 w 133866"/>
              <a:gd name="connsiteY2" fmla="*/ 13475 h 142551"/>
              <a:gd name="connsiteX3" fmla="*/ 30539 w 133866"/>
              <a:gd name="connsiteY3" fmla="*/ 33670 h 142551"/>
              <a:gd name="connsiteX4" fmla="*/ 40065 w 133866"/>
              <a:gd name="connsiteY4" fmla="*/ 13475 h 142551"/>
              <a:gd name="connsiteX5" fmla="*/ 58354 w 133866"/>
              <a:gd name="connsiteY5" fmla="*/ 1918 h 142551"/>
              <a:gd name="connsiteX6" fmla="*/ 91503 w 133866"/>
              <a:gd name="connsiteY6" fmla="*/ 5982 h 142551"/>
              <a:gd name="connsiteX7" fmla="*/ 112587 w 133866"/>
              <a:gd name="connsiteY7" fmla="*/ 39131 h 142551"/>
              <a:gd name="connsiteX8" fmla="*/ 133416 w 133866"/>
              <a:gd name="connsiteY8" fmla="*/ 113812 h 142551"/>
              <a:gd name="connsiteX9" fmla="*/ 104966 w 133866"/>
              <a:gd name="connsiteY9" fmla="*/ 121814 h 142551"/>
              <a:gd name="connsiteX10" fmla="*/ 83629 w 133866"/>
              <a:gd name="connsiteY10" fmla="*/ 45609 h 142551"/>
              <a:gd name="connsiteX11" fmla="*/ 56068 w 133866"/>
              <a:gd name="connsiteY11" fmla="*/ 25287 h 142551"/>
              <a:gd name="connsiteX12" fmla="*/ 42224 w 133866"/>
              <a:gd name="connsiteY12" fmla="*/ 37988 h 142551"/>
              <a:gd name="connsiteX13" fmla="*/ 42224 w 133866"/>
              <a:gd name="connsiteY13" fmla="*/ 62247 h 142551"/>
              <a:gd name="connsiteX14" fmla="*/ 62037 w 133866"/>
              <a:gd name="connsiteY14" fmla="*/ 133498 h 14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33866" h="142551">
                <a:moveTo>
                  <a:pt x="33714" y="142389"/>
                </a:moveTo>
                <a:lnTo>
                  <a:pt x="-451" y="20715"/>
                </a:lnTo>
                <a:lnTo>
                  <a:pt x="24951" y="13475"/>
                </a:lnTo>
                <a:lnTo>
                  <a:pt x="30539" y="33670"/>
                </a:lnTo>
                <a:cubicBezTo>
                  <a:pt x="31860" y="26214"/>
                  <a:pt x="35149" y="19242"/>
                  <a:pt x="40065" y="13475"/>
                </a:cubicBezTo>
                <a:cubicBezTo>
                  <a:pt x="44815" y="7823"/>
                  <a:pt x="51204" y="3784"/>
                  <a:pt x="58354" y="1918"/>
                </a:cubicBezTo>
                <a:cubicBezTo>
                  <a:pt x="69442" y="-1906"/>
                  <a:pt x="81673" y="-406"/>
                  <a:pt x="91503" y="5982"/>
                </a:cubicBezTo>
                <a:cubicBezTo>
                  <a:pt x="102185" y="14237"/>
                  <a:pt x="109641" y="25960"/>
                  <a:pt x="112587" y="39131"/>
                </a:cubicBezTo>
                <a:lnTo>
                  <a:pt x="133416" y="113812"/>
                </a:lnTo>
                <a:lnTo>
                  <a:pt x="104966" y="121814"/>
                </a:lnTo>
                <a:lnTo>
                  <a:pt x="83629" y="45609"/>
                </a:lnTo>
                <a:cubicBezTo>
                  <a:pt x="78802" y="28208"/>
                  <a:pt x="69658" y="21477"/>
                  <a:pt x="56068" y="25287"/>
                </a:cubicBezTo>
                <a:cubicBezTo>
                  <a:pt x="49628" y="26963"/>
                  <a:pt x="44446" y="31726"/>
                  <a:pt x="42224" y="37988"/>
                </a:cubicBezTo>
                <a:cubicBezTo>
                  <a:pt x="39582" y="45863"/>
                  <a:pt x="39582" y="54372"/>
                  <a:pt x="42224" y="62247"/>
                </a:cubicBezTo>
                <a:lnTo>
                  <a:pt x="62037" y="133498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3" name="Frihåndsform: figur 92">
            <a:extLst>
              <a:ext uri="{FF2B5EF4-FFF2-40B4-BE49-F238E27FC236}">
                <a16:creationId xmlns:a16="http://schemas.microsoft.com/office/drawing/2014/main" id="{64BA5805-9525-37DB-4D81-DE4F0DAA8564}"/>
              </a:ext>
            </a:extLst>
          </p:cNvPr>
          <p:cNvSpPr/>
          <p:nvPr/>
        </p:nvSpPr>
        <p:spPr>
          <a:xfrm>
            <a:off x="6432917" y="5205337"/>
            <a:ext cx="90224" cy="98713"/>
          </a:xfrm>
          <a:custGeom>
            <a:avLst/>
            <a:gdLst>
              <a:gd name="connsiteX0" fmla="*/ 35111 w 128405"/>
              <a:gd name="connsiteY0" fmla="*/ 133577 h 140438"/>
              <a:gd name="connsiteX1" fmla="*/ 16314 w 128405"/>
              <a:gd name="connsiteY1" fmla="*/ 98777 h 140438"/>
              <a:gd name="connsiteX2" fmla="*/ -451 w 128405"/>
              <a:gd name="connsiteY2" fmla="*/ 22572 h 140438"/>
              <a:gd name="connsiteX3" fmla="*/ 28380 w 128405"/>
              <a:gd name="connsiteY3" fmla="*/ 16221 h 140438"/>
              <a:gd name="connsiteX4" fmla="*/ 45526 w 128405"/>
              <a:gd name="connsiteY4" fmla="*/ 93443 h 140438"/>
              <a:gd name="connsiteX5" fmla="*/ 71944 w 128405"/>
              <a:gd name="connsiteY5" fmla="*/ 115415 h 140438"/>
              <a:gd name="connsiteX6" fmla="*/ 86423 w 128405"/>
              <a:gd name="connsiteY6" fmla="*/ 102714 h 140438"/>
              <a:gd name="connsiteX7" fmla="*/ 87693 w 128405"/>
              <a:gd name="connsiteY7" fmla="*/ 78583 h 140438"/>
              <a:gd name="connsiteX8" fmla="*/ 71817 w 128405"/>
              <a:gd name="connsiteY8" fmla="*/ 6315 h 140438"/>
              <a:gd name="connsiteX9" fmla="*/ 100648 w 128405"/>
              <a:gd name="connsiteY9" fmla="*/ -163 h 140438"/>
              <a:gd name="connsiteX10" fmla="*/ 127955 w 128405"/>
              <a:gd name="connsiteY10" fmla="*/ 123163 h 140438"/>
              <a:gd name="connsiteX11" fmla="*/ 102553 w 128405"/>
              <a:gd name="connsiteY11" fmla="*/ 128878 h 140438"/>
              <a:gd name="connsiteX12" fmla="*/ 97854 w 128405"/>
              <a:gd name="connsiteY12" fmla="*/ 108175 h 140438"/>
              <a:gd name="connsiteX13" fmla="*/ 87439 w 128405"/>
              <a:gd name="connsiteY13" fmla="*/ 128243 h 140438"/>
              <a:gd name="connsiteX14" fmla="*/ 68515 w 128405"/>
              <a:gd name="connsiteY14" fmla="*/ 138785 h 140438"/>
              <a:gd name="connsiteX15" fmla="*/ 35493 w 128405"/>
              <a:gd name="connsiteY15" fmla="*/ 132942 h 140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8405" h="140438">
                <a:moveTo>
                  <a:pt x="35111" y="133577"/>
                </a:moveTo>
                <a:cubicBezTo>
                  <a:pt x="24938" y="124560"/>
                  <a:pt x="18283" y="112227"/>
                  <a:pt x="16314" y="98777"/>
                </a:cubicBezTo>
                <a:lnTo>
                  <a:pt x="-451" y="22572"/>
                </a:lnTo>
                <a:lnTo>
                  <a:pt x="28380" y="16221"/>
                </a:lnTo>
                <a:lnTo>
                  <a:pt x="45526" y="93443"/>
                </a:lnTo>
                <a:cubicBezTo>
                  <a:pt x="49336" y="111097"/>
                  <a:pt x="58227" y="118844"/>
                  <a:pt x="71944" y="115415"/>
                </a:cubicBezTo>
                <a:cubicBezTo>
                  <a:pt x="78625" y="113929"/>
                  <a:pt x="84074" y="109141"/>
                  <a:pt x="86423" y="102714"/>
                </a:cubicBezTo>
                <a:cubicBezTo>
                  <a:pt x="89458" y="95018"/>
                  <a:pt x="89903" y="86546"/>
                  <a:pt x="87693" y="78583"/>
                </a:cubicBezTo>
                <a:lnTo>
                  <a:pt x="71817" y="6315"/>
                </a:lnTo>
                <a:lnTo>
                  <a:pt x="100648" y="-163"/>
                </a:lnTo>
                <a:lnTo>
                  <a:pt x="127955" y="123163"/>
                </a:lnTo>
                <a:lnTo>
                  <a:pt x="102553" y="128878"/>
                </a:lnTo>
                <a:lnTo>
                  <a:pt x="97854" y="108175"/>
                </a:lnTo>
                <a:cubicBezTo>
                  <a:pt x="96304" y="115695"/>
                  <a:pt x="92697" y="122642"/>
                  <a:pt x="87439" y="128243"/>
                </a:cubicBezTo>
                <a:cubicBezTo>
                  <a:pt x="82308" y="133552"/>
                  <a:pt x="75729" y="137223"/>
                  <a:pt x="68515" y="138785"/>
                </a:cubicBezTo>
                <a:cubicBezTo>
                  <a:pt x="57198" y="142049"/>
                  <a:pt x="45005" y="139889"/>
                  <a:pt x="35493" y="132942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4" name="Frihåndsform: figur 93">
            <a:extLst>
              <a:ext uri="{FF2B5EF4-FFF2-40B4-BE49-F238E27FC236}">
                <a16:creationId xmlns:a16="http://schemas.microsoft.com/office/drawing/2014/main" id="{D12AFAB7-D593-94C1-7AE2-4D651DD6BA7B}"/>
              </a:ext>
            </a:extLst>
          </p:cNvPr>
          <p:cNvSpPr/>
          <p:nvPr/>
        </p:nvSpPr>
        <p:spPr>
          <a:xfrm>
            <a:off x="5660785" y="5210935"/>
            <a:ext cx="94507" cy="115189"/>
          </a:xfrm>
          <a:custGeom>
            <a:avLst/>
            <a:gdLst>
              <a:gd name="connsiteX0" fmla="*/ 125288 w 134500"/>
              <a:gd name="connsiteY0" fmla="*/ 23499 h 163878"/>
              <a:gd name="connsiteX1" fmla="*/ 132782 w 134500"/>
              <a:gd name="connsiteY1" fmla="*/ 63888 h 163878"/>
              <a:gd name="connsiteX2" fmla="*/ 102427 w 134500"/>
              <a:gd name="connsiteY2" fmla="*/ 66682 h 163878"/>
              <a:gd name="connsiteX3" fmla="*/ 100648 w 134500"/>
              <a:gd name="connsiteY3" fmla="*/ 39502 h 163878"/>
              <a:gd name="connsiteX4" fmla="*/ 85026 w 134500"/>
              <a:gd name="connsiteY4" fmla="*/ 26801 h 163878"/>
              <a:gd name="connsiteX5" fmla="*/ 56856 w 134500"/>
              <a:gd name="connsiteY5" fmla="*/ 42677 h 163878"/>
              <a:gd name="connsiteX6" fmla="*/ 56195 w 134500"/>
              <a:gd name="connsiteY6" fmla="*/ 45980 h 163878"/>
              <a:gd name="connsiteX7" fmla="*/ 30031 w 134500"/>
              <a:gd name="connsiteY7" fmla="*/ 163716 h 163878"/>
              <a:gd name="connsiteX8" fmla="*/ -451 w 134500"/>
              <a:gd name="connsiteY8" fmla="*/ 156858 h 163878"/>
              <a:gd name="connsiteX9" fmla="*/ 26348 w 134500"/>
              <a:gd name="connsiteY9" fmla="*/ 36327 h 163878"/>
              <a:gd name="connsiteX10" fmla="*/ 61276 w 134500"/>
              <a:gd name="connsiteY10" fmla="*/ 1400 h 163878"/>
              <a:gd name="connsiteX11" fmla="*/ 89599 w 134500"/>
              <a:gd name="connsiteY11" fmla="*/ 1400 h 163878"/>
              <a:gd name="connsiteX12" fmla="*/ 125288 w 134500"/>
              <a:gd name="connsiteY12" fmla="*/ 22355 h 163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4500" h="163878">
                <a:moveTo>
                  <a:pt x="125288" y="23499"/>
                </a:moveTo>
                <a:cubicBezTo>
                  <a:pt x="133200" y="35374"/>
                  <a:pt x="135906" y="49967"/>
                  <a:pt x="132782" y="63888"/>
                </a:cubicBezTo>
                <a:lnTo>
                  <a:pt x="102427" y="66682"/>
                </a:lnTo>
                <a:cubicBezTo>
                  <a:pt x="104916" y="57677"/>
                  <a:pt x="104293" y="48101"/>
                  <a:pt x="100648" y="39502"/>
                </a:cubicBezTo>
                <a:cubicBezTo>
                  <a:pt x="97803" y="32987"/>
                  <a:pt x="91986" y="28262"/>
                  <a:pt x="85026" y="26801"/>
                </a:cubicBezTo>
                <a:cubicBezTo>
                  <a:pt x="72859" y="23410"/>
                  <a:pt x="60260" y="30510"/>
                  <a:pt x="56856" y="42677"/>
                </a:cubicBezTo>
                <a:cubicBezTo>
                  <a:pt x="56563" y="43757"/>
                  <a:pt x="56335" y="44862"/>
                  <a:pt x="56195" y="45980"/>
                </a:cubicBezTo>
                <a:lnTo>
                  <a:pt x="30031" y="163716"/>
                </a:lnTo>
                <a:lnTo>
                  <a:pt x="-451" y="156858"/>
                </a:lnTo>
                <a:lnTo>
                  <a:pt x="26348" y="36327"/>
                </a:lnTo>
                <a:cubicBezTo>
                  <a:pt x="29663" y="18583"/>
                  <a:pt x="43532" y="4714"/>
                  <a:pt x="61276" y="1400"/>
                </a:cubicBezTo>
                <a:cubicBezTo>
                  <a:pt x="70598" y="-683"/>
                  <a:pt x="80276" y="-683"/>
                  <a:pt x="89599" y="1400"/>
                </a:cubicBezTo>
                <a:cubicBezTo>
                  <a:pt x="103684" y="3698"/>
                  <a:pt x="116410" y="11179"/>
                  <a:pt x="125288" y="22355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5" name="Frihåndsform: figur 94">
            <a:extLst>
              <a:ext uri="{FF2B5EF4-FFF2-40B4-BE49-F238E27FC236}">
                <a16:creationId xmlns:a16="http://schemas.microsoft.com/office/drawing/2014/main" id="{79B944D7-0F5E-F14A-90A0-53622B303CF5}"/>
              </a:ext>
            </a:extLst>
          </p:cNvPr>
          <p:cNvSpPr/>
          <p:nvPr/>
        </p:nvSpPr>
        <p:spPr>
          <a:xfrm>
            <a:off x="5570561" y="5180698"/>
            <a:ext cx="86949" cy="105253"/>
          </a:xfrm>
          <a:custGeom>
            <a:avLst/>
            <a:gdLst>
              <a:gd name="connsiteX0" fmla="*/ -451 w 123744"/>
              <a:gd name="connsiteY0" fmla="*/ 121512 h 149742"/>
              <a:gd name="connsiteX1" fmla="*/ 33587 w 123744"/>
              <a:gd name="connsiteY1" fmla="*/ -163 h 149742"/>
              <a:gd name="connsiteX2" fmla="*/ 58989 w 123744"/>
              <a:gd name="connsiteY2" fmla="*/ 7077 h 149742"/>
              <a:gd name="connsiteX3" fmla="*/ 53401 w 123744"/>
              <a:gd name="connsiteY3" fmla="*/ 27271 h 149742"/>
              <a:gd name="connsiteX4" fmla="*/ 71944 w 123744"/>
              <a:gd name="connsiteY4" fmla="*/ 14570 h 149742"/>
              <a:gd name="connsiteX5" fmla="*/ 93536 w 123744"/>
              <a:gd name="connsiteY5" fmla="*/ 14570 h 149742"/>
              <a:gd name="connsiteX6" fmla="*/ 119827 w 123744"/>
              <a:gd name="connsiteY6" fmla="*/ 35400 h 149742"/>
              <a:gd name="connsiteX7" fmla="*/ 119827 w 123744"/>
              <a:gd name="connsiteY7" fmla="*/ 74899 h 149742"/>
              <a:gd name="connsiteX8" fmla="*/ 98870 w 123744"/>
              <a:gd name="connsiteY8" fmla="*/ 149580 h 149742"/>
              <a:gd name="connsiteX9" fmla="*/ 70420 w 123744"/>
              <a:gd name="connsiteY9" fmla="*/ 141579 h 149742"/>
              <a:gd name="connsiteX10" fmla="*/ 91757 w 123744"/>
              <a:gd name="connsiteY10" fmla="*/ 65373 h 149742"/>
              <a:gd name="connsiteX11" fmla="*/ 79057 w 123744"/>
              <a:gd name="connsiteY11" fmla="*/ 33621 h 149742"/>
              <a:gd name="connsiteX12" fmla="*/ 60513 w 123744"/>
              <a:gd name="connsiteY12" fmla="*/ 37559 h 149742"/>
              <a:gd name="connsiteX13" fmla="*/ 47812 w 123744"/>
              <a:gd name="connsiteY13" fmla="*/ 58388 h 149742"/>
              <a:gd name="connsiteX14" fmla="*/ 27872 w 123744"/>
              <a:gd name="connsiteY14" fmla="*/ 129641 h 14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3744" h="149742">
                <a:moveTo>
                  <a:pt x="-451" y="121512"/>
                </a:moveTo>
                <a:lnTo>
                  <a:pt x="33587" y="-163"/>
                </a:lnTo>
                <a:lnTo>
                  <a:pt x="58989" y="7077"/>
                </a:lnTo>
                <a:lnTo>
                  <a:pt x="53401" y="27271"/>
                </a:lnTo>
                <a:cubicBezTo>
                  <a:pt x="58329" y="21454"/>
                  <a:pt x="64730" y="17060"/>
                  <a:pt x="71944" y="14570"/>
                </a:cubicBezTo>
                <a:cubicBezTo>
                  <a:pt x="78981" y="12411"/>
                  <a:pt x="86499" y="12411"/>
                  <a:pt x="93536" y="14570"/>
                </a:cubicBezTo>
                <a:cubicBezTo>
                  <a:pt x="105043" y="17072"/>
                  <a:pt x="114758" y="24769"/>
                  <a:pt x="119827" y="35400"/>
                </a:cubicBezTo>
                <a:cubicBezTo>
                  <a:pt x="124449" y="48164"/>
                  <a:pt x="124449" y="62135"/>
                  <a:pt x="119827" y="74899"/>
                </a:cubicBezTo>
                <a:lnTo>
                  <a:pt x="98870" y="149580"/>
                </a:lnTo>
                <a:lnTo>
                  <a:pt x="70420" y="141579"/>
                </a:lnTo>
                <a:lnTo>
                  <a:pt x="91757" y="65373"/>
                </a:lnTo>
                <a:cubicBezTo>
                  <a:pt x="96584" y="47973"/>
                  <a:pt x="91757" y="37432"/>
                  <a:pt x="79057" y="33621"/>
                </a:cubicBezTo>
                <a:cubicBezTo>
                  <a:pt x="72605" y="31729"/>
                  <a:pt x="65632" y="33203"/>
                  <a:pt x="60513" y="37559"/>
                </a:cubicBezTo>
                <a:cubicBezTo>
                  <a:pt x="54112" y="42919"/>
                  <a:pt x="49654" y="50247"/>
                  <a:pt x="47812" y="58388"/>
                </a:cubicBezTo>
                <a:lnTo>
                  <a:pt x="27872" y="129641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6" name="Frihåndsform: figur 95">
            <a:extLst>
              <a:ext uri="{FF2B5EF4-FFF2-40B4-BE49-F238E27FC236}">
                <a16:creationId xmlns:a16="http://schemas.microsoft.com/office/drawing/2014/main" id="{B78A3156-A7D2-4E42-C6B3-BD18D8486F84}"/>
              </a:ext>
            </a:extLst>
          </p:cNvPr>
          <p:cNvSpPr/>
          <p:nvPr/>
        </p:nvSpPr>
        <p:spPr>
          <a:xfrm>
            <a:off x="5517730" y="5163646"/>
            <a:ext cx="51580" cy="123108"/>
          </a:xfrm>
          <a:custGeom>
            <a:avLst/>
            <a:gdLst>
              <a:gd name="connsiteX0" fmla="*/ -451 w 73407"/>
              <a:gd name="connsiteY0" fmla="*/ 165837 h 175144"/>
              <a:gd name="connsiteX1" fmla="*/ 42478 w 73407"/>
              <a:gd name="connsiteY1" fmla="*/ 34510 h 175144"/>
              <a:gd name="connsiteX2" fmla="*/ 35366 w 73407"/>
              <a:gd name="connsiteY2" fmla="*/ 22826 h 175144"/>
              <a:gd name="connsiteX3" fmla="*/ 25078 w 73407"/>
              <a:gd name="connsiteY3" fmla="*/ 21175 h 175144"/>
              <a:gd name="connsiteX4" fmla="*/ 31936 w 73407"/>
              <a:gd name="connsiteY4" fmla="*/ -163 h 175144"/>
              <a:gd name="connsiteX5" fmla="*/ 52639 w 73407"/>
              <a:gd name="connsiteY5" fmla="*/ 3393 h 175144"/>
              <a:gd name="connsiteX6" fmla="*/ 70546 w 73407"/>
              <a:gd name="connsiteY6" fmla="*/ 17872 h 175144"/>
              <a:gd name="connsiteX7" fmla="*/ 70546 w 73407"/>
              <a:gd name="connsiteY7" fmla="*/ 42639 h 175144"/>
              <a:gd name="connsiteX8" fmla="*/ 27237 w 73407"/>
              <a:gd name="connsiteY8" fmla="*/ 174982 h 175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3407" h="175144">
                <a:moveTo>
                  <a:pt x="-451" y="165837"/>
                </a:moveTo>
                <a:lnTo>
                  <a:pt x="42478" y="34510"/>
                </a:lnTo>
                <a:cubicBezTo>
                  <a:pt x="44256" y="28795"/>
                  <a:pt x="42478" y="24985"/>
                  <a:pt x="35366" y="22826"/>
                </a:cubicBezTo>
                <a:cubicBezTo>
                  <a:pt x="32038" y="21784"/>
                  <a:pt x="28570" y="21225"/>
                  <a:pt x="25078" y="21175"/>
                </a:cubicBezTo>
                <a:lnTo>
                  <a:pt x="31936" y="-163"/>
                </a:lnTo>
                <a:cubicBezTo>
                  <a:pt x="38985" y="-163"/>
                  <a:pt x="45996" y="1031"/>
                  <a:pt x="52639" y="3393"/>
                </a:cubicBezTo>
                <a:cubicBezTo>
                  <a:pt x="60386" y="5464"/>
                  <a:pt x="66901" y="10734"/>
                  <a:pt x="70546" y="17872"/>
                </a:cubicBezTo>
                <a:cubicBezTo>
                  <a:pt x="73760" y="25810"/>
                  <a:pt x="73760" y="34701"/>
                  <a:pt x="70546" y="42639"/>
                </a:cubicBezTo>
                <a:lnTo>
                  <a:pt x="27237" y="174982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7" name="Frihåndsform: figur 96">
            <a:extLst>
              <a:ext uri="{FF2B5EF4-FFF2-40B4-BE49-F238E27FC236}">
                <a16:creationId xmlns:a16="http://schemas.microsoft.com/office/drawing/2014/main" id="{921F6FD6-DFF4-3ADD-DE6B-D8B984F5C010}"/>
              </a:ext>
            </a:extLst>
          </p:cNvPr>
          <p:cNvSpPr/>
          <p:nvPr/>
        </p:nvSpPr>
        <p:spPr>
          <a:xfrm>
            <a:off x="4846800" y="4764146"/>
            <a:ext cx="127260" cy="131411"/>
          </a:xfrm>
          <a:custGeom>
            <a:avLst/>
            <a:gdLst>
              <a:gd name="connsiteX0" fmla="*/ 98743 w 181114"/>
              <a:gd name="connsiteY0" fmla="*/ 116685 h 186956"/>
              <a:gd name="connsiteX1" fmla="*/ 64323 w 181114"/>
              <a:gd name="connsiteY1" fmla="*/ 84932 h 186956"/>
              <a:gd name="connsiteX2" fmla="*/ 34476 w 181114"/>
              <a:gd name="connsiteY2" fmla="*/ 152121 h 186956"/>
              <a:gd name="connsiteX3" fmla="*/ 91884 w 181114"/>
              <a:gd name="connsiteY3" fmla="*/ 22317 h 186956"/>
              <a:gd name="connsiteX4" fmla="*/ 75754 w 181114"/>
              <a:gd name="connsiteY4" fmla="*/ 58896 h 186956"/>
              <a:gd name="connsiteX5" fmla="*/ 123636 w 181114"/>
              <a:gd name="connsiteY5" fmla="*/ 103095 h 186956"/>
              <a:gd name="connsiteX6" fmla="*/ 158563 w 181114"/>
              <a:gd name="connsiteY6" fmla="*/ 83790 h 186956"/>
              <a:gd name="connsiteX7" fmla="*/ 180664 w 181114"/>
              <a:gd name="connsiteY7" fmla="*/ 104238 h 186956"/>
              <a:gd name="connsiteX8" fmla="*/ 21648 w 181114"/>
              <a:gd name="connsiteY8" fmla="*/ 186794 h 186956"/>
              <a:gd name="connsiteX9" fmla="*/ -451 w 181114"/>
              <a:gd name="connsiteY9" fmla="*/ 166345 h 186956"/>
              <a:gd name="connsiteX10" fmla="*/ 67498 w 181114"/>
              <a:gd name="connsiteY10" fmla="*/ -163 h 186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1114" h="186956">
                <a:moveTo>
                  <a:pt x="98743" y="116685"/>
                </a:moveTo>
                <a:lnTo>
                  <a:pt x="64323" y="84932"/>
                </a:lnTo>
                <a:lnTo>
                  <a:pt x="34476" y="152121"/>
                </a:lnTo>
                <a:close/>
                <a:moveTo>
                  <a:pt x="91884" y="22317"/>
                </a:moveTo>
                <a:lnTo>
                  <a:pt x="75754" y="58896"/>
                </a:lnTo>
                <a:lnTo>
                  <a:pt x="123636" y="103095"/>
                </a:lnTo>
                <a:lnTo>
                  <a:pt x="158563" y="83790"/>
                </a:lnTo>
                <a:lnTo>
                  <a:pt x="180664" y="104238"/>
                </a:lnTo>
                <a:lnTo>
                  <a:pt x="21648" y="186794"/>
                </a:lnTo>
                <a:lnTo>
                  <a:pt x="-451" y="166345"/>
                </a:lnTo>
                <a:lnTo>
                  <a:pt x="67498" y="-163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8" name="Frihåndsform: figur 97">
            <a:extLst>
              <a:ext uri="{FF2B5EF4-FFF2-40B4-BE49-F238E27FC236}">
                <a16:creationId xmlns:a16="http://schemas.microsoft.com/office/drawing/2014/main" id="{9EC40D0C-DBDC-7581-648F-B8C88F112312}"/>
              </a:ext>
            </a:extLst>
          </p:cNvPr>
          <p:cNvSpPr/>
          <p:nvPr/>
        </p:nvSpPr>
        <p:spPr>
          <a:xfrm>
            <a:off x="4771122" y="4701743"/>
            <a:ext cx="103858" cy="114271"/>
          </a:xfrm>
          <a:custGeom>
            <a:avLst/>
            <a:gdLst>
              <a:gd name="connsiteX0" fmla="*/ -451 w 147809"/>
              <a:gd name="connsiteY0" fmla="*/ 87601 h 162571"/>
              <a:gd name="connsiteX1" fmla="*/ 90106 w 147809"/>
              <a:gd name="connsiteY1" fmla="*/ -163 h 162571"/>
              <a:gd name="connsiteX2" fmla="*/ 108650 w 147809"/>
              <a:gd name="connsiteY2" fmla="*/ 19143 h 162571"/>
              <a:gd name="connsiteX3" fmla="*/ 93536 w 147809"/>
              <a:gd name="connsiteY3" fmla="*/ 33749 h 162571"/>
              <a:gd name="connsiteX4" fmla="*/ 115762 w 147809"/>
              <a:gd name="connsiteY4" fmla="*/ 32351 h 162571"/>
              <a:gd name="connsiteX5" fmla="*/ 134559 w 147809"/>
              <a:gd name="connsiteY5" fmla="*/ 43148 h 162571"/>
              <a:gd name="connsiteX6" fmla="*/ 147260 w 147809"/>
              <a:gd name="connsiteY6" fmla="*/ 74392 h 162571"/>
              <a:gd name="connsiteX7" fmla="*/ 127447 w 147809"/>
              <a:gd name="connsiteY7" fmla="*/ 108430 h 162571"/>
              <a:gd name="connsiteX8" fmla="*/ 71817 w 147809"/>
              <a:gd name="connsiteY8" fmla="*/ 162409 h 162571"/>
              <a:gd name="connsiteX9" fmla="*/ 51369 w 147809"/>
              <a:gd name="connsiteY9" fmla="*/ 141072 h 162571"/>
              <a:gd name="connsiteX10" fmla="*/ 108142 w 147809"/>
              <a:gd name="connsiteY10" fmla="*/ 85950 h 162571"/>
              <a:gd name="connsiteX11" fmla="*/ 112841 w 147809"/>
              <a:gd name="connsiteY11" fmla="*/ 51911 h 162571"/>
              <a:gd name="connsiteX12" fmla="*/ 94806 w 147809"/>
              <a:gd name="connsiteY12" fmla="*/ 45941 h 162571"/>
              <a:gd name="connsiteX13" fmla="*/ 73468 w 147809"/>
              <a:gd name="connsiteY13" fmla="*/ 57500 h 162571"/>
              <a:gd name="connsiteX14" fmla="*/ 20506 w 147809"/>
              <a:gd name="connsiteY14" fmla="*/ 108303 h 16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47809" h="162571">
                <a:moveTo>
                  <a:pt x="-451" y="87601"/>
                </a:moveTo>
                <a:lnTo>
                  <a:pt x="90106" y="-163"/>
                </a:lnTo>
                <a:lnTo>
                  <a:pt x="108650" y="19143"/>
                </a:lnTo>
                <a:lnTo>
                  <a:pt x="93536" y="33749"/>
                </a:lnTo>
                <a:cubicBezTo>
                  <a:pt x="100686" y="31285"/>
                  <a:pt x="108358" y="30803"/>
                  <a:pt x="115762" y="32351"/>
                </a:cubicBezTo>
                <a:cubicBezTo>
                  <a:pt x="122976" y="33978"/>
                  <a:pt x="129517" y="37737"/>
                  <a:pt x="134559" y="43148"/>
                </a:cubicBezTo>
                <a:cubicBezTo>
                  <a:pt x="143424" y="51022"/>
                  <a:pt x="148111" y="62567"/>
                  <a:pt x="147260" y="74392"/>
                </a:cubicBezTo>
                <a:cubicBezTo>
                  <a:pt x="144911" y="87728"/>
                  <a:pt x="137887" y="99794"/>
                  <a:pt x="127447" y="108430"/>
                </a:cubicBezTo>
                <a:lnTo>
                  <a:pt x="71817" y="162409"/>
                </a:lnTo>
                <a:lnTo>
                  <a:pt x="51369" y="141072"/>
                </a:lnTo>
                <a:lnTo>
                  <a:pt x="108142" y="85950"/>
                </a:lnTo>
                <a:cubicBezTo>
                  <a:pt x="120843" y="73249"/>
                  <a:pt x="122620" y="62072"/>
                  <a:pt x="112841" y="51911"/>
                </a:cubicBezTo>
                <a:cubicBezTo>
                  <a:pt x="108244" y="46983"/>
                  <a:pt x="101436" y="44735"/>
                  <a:pt x="94806" y="45941"/>
                </a:cubicBezTo>
                <a:cubicBezTo>
                  <a:pt x="86664" y="47479"/>
                  <a:pt x="79209" y="51517"/>
                  <a:pt x="73468" y="57500"/>
                </a:cubicBezTo>
                <a:lnTo>
                  <a:pt x="20506" y="108303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99" name="Frihåndsform: figur 98">
            <a:extLst>
              <a:ext uri="{FF2B5EF4-FFF2-40B4-BE49-F238E27FC236}">
                <a16:creationId xmlns:a16="http://schemas.microsoft.com/office/drawing/2014/main" id="{77D0B94F-6CEE-1209-0C10-32BE00A598E4}"/>
              </a:ext>
            </a:extLst>
          </p:cNvPr>
          <p:cNvSpPr/>
          <p:nvPr/>
        </p:nvSpPr>
        <p:spPr>
          <a:xfrm>
            <a:off x="4700085" y="4618147"/>
            <a:ext cx="132790" cy="113447"/>
          </a:xfrm>
          <a:custGeom>
            <a:avLst/>
            <a:gdLst>
              <a:gd name="connsiteX0" fmla="*/ 91503 w 188983"/>
              <a:gd name="connsiteY0" fmla="*/ 61361 h 161399"/>
              <a:gd name="connsiteX1" fmla="*/ 47431 w 188983"/>
              <a:gd name="connsiteY1" fmla="*/ 99463 h 161399"/>
              <a:gd name="connsiteX2" fmla="*/ 54290 w 188983"/>
              <a:gd name="connsiteY2" fmla="*/ 123722 h 161399"/>
              <a:gd name="connsiteX3" fmla="*/ 77024 w 188983"/>
              <a:gd name="connsiteY3" fmla="*/ 133756 h 161399"/>
              <a:gd name="connsiteX4" fmla="*/ 120842 w 188983"/>
              <a:gd name="connsiteY4" fmla="*/ 95653 h 161399"/>
              <a:gd name="connsiteX5" fmla="*/ 114365 w 188983"/>
              <a:gd name="connsiteY5" fmla="*/ 71649 h 161399"/>
              <a:gd name="connsiteX6" fmla="*/ 91503 w 188983"/>
              <a:gd name="connsiteY6" fmla="*/ 61234 h 161399"/>
              <a:gd name="connsiteX7" fmla="*/ -451 w 188983"/>
              <a:gd name="connsiteY7" fmla="*/ 90446 h 161399"/>
              <a:gd name="connsiteX8" fmla="*/ 86550 w 188983"/>
              <a:gd name="connsiteY8" fmla="*/ 15257 h 161399"/>
              <a:gd name="connsiteX9" fmla="*/ 128590 w 188983"/>
              <a:gd name="connsiteY9" fmla="*/ 15 h 161399"/>
              <a:gd name="connsiteX10" fmla="*/ 167836 w 188983"/>
              <a:gd name="connsiteY10" fmla="*/ 23131 h 161399"/>
              <a:gd name="connsiteX11" fmla="*/ 181806 w 188983"/>
              <a:gd name="connsiteY11" fmla="*/ 88541 h 161399"/>
              <a:gd name="connsiteX12" fmla="*/ 157801 w 188983"/>
              <a:gd name="connsiteY12" fmla="*/ 74951 h 161399"/>
              <a:gd name="connsiteX13" fmla="*/ 162247 w 188983"/>
              <a:gd name="connsiteY13" fmla="*/ 57551 h 161399"/>
              <a:gd name="connsiteX14" fmla="*/ 152849 w 188983"/>
              <a:gd name="connsiteY14" fmla="*/ 39642 h 161399"/>
              <a:gd name="connsiteX15" fmla="*/ 104966 w 188983"/>
              <a:gd name="connsiteY15" fmla="*/ 37737 h 161399"/>
              <a:gd name="connsiteX16" fmla="*/ 93282 w 188983"/>
              <a:gd name="connsiteY16" fmla="*/ 47898 h 161399"/>
              <a:gd name="connsiteX17" fmla="*/ 116651 w 188983"/>
              <a:gd name="connsiteY17" fmla="*/ 49422 h 161399"/>
              <a:gd name="connsiteX18" fmla="*/ 136337 w 188983"/>
              <a:gd name="connsiteY18" fmla="*/ 63266 h 161399"/>
              <a:gd name="connsiteX19" fmla="*/ 148149 w 188983"/>
              <a:gd name="connsiteY19" fmla="*/ 88667 h 161399"/>
              <a:gd name="connsiteX20" fmla="*/ 143831 w 188983"/>
              <a:gd name="connsiteY20" fmla="*/ 117118 h 161399"/>
              <a:gd name="connsiteX21" fmla="*/ 95059 w 188983"/>
              <a:gd name="connsiteY21" fmla="*/ 159284 h 161399"/>
              <a:gd name="connsiteX22" fmla="*/ 66482 w 188983"/>
              <a:gd name="connsiteY22" fmla="*/ 159284 h 161399"/>
              <a:gd name="connsiteX23" fmla="*/ 42732 w 188983"/>
              <a:gd name="connsiteY23" fmla="*/ 143662 h 161399"/>
              <a:gd name="connsiteX24" fmla="*/ 31809 w 188983"/>
              <a:gd name="connsiteY24" fmla="*/ 119657 h 161399"/>
              <a:gd name="connsiteX25" fmla="*/ 36255 w 188983"/>
              <a:gd name="connsiteY25" fmla="*/ 94256 h 161399"/>
              <a:gd name="connsiteX26" fmla="*/ 16822 w 188983"/>
              <a:gd name="connsiteY26" fmla="*/ 111148 h 161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88983" h="161399">
                <a:moveTo>
                  <a:pt x="91503" y="61361"/>
                </a:moveTo>
                <a:cubicBezTo>
                  <a:pt x="70699" y="64510"/>
                  <a:pt x="53553" y="79332"/>
                  <a:pt x="47431" y="99463"/>
                </a:cubicBezTo>
                <a:cubicBezTo>
                  <a:pt x="45729" y="108176"/>
                  <a:pt x="48282" y="117181"/>
                  <a:pt x="54290" y="123722"/>
                </a:cubicBezTo>
                <a:cubicBezTo>
                  <a:pt x="59751" y="130606"/>
                  <a:pt x="68260" y="134365"/>
                  <a:pt x="77024" y="133756"/>
                </a:cubicBezTo>
                <a:cubicBezTo>
                  <a:pt x="97816" y="130695"/>
                  <a:pt x="114924" y="115809"/>
                  <a:pt x="120842" y="95653"/>
                </a:cubicBezTo>
                <a:cubicBezTo>
                  <a:pt x="122709" y="87080"/>
                  <a:pt x="120296" y="78126"/>
                  <a:pt x="114365" y="71649"/>
                </a:cubicBezTo>
                <a:cubicBezTo>
                  <a:pt x="108865" y="64701"/>
                  <a:pt x="100356" y="60827"/>
                  <a:pt x="91503" y="61234"/>
                </a:cubicBezTo>
                <a:moveTo>
                  <a:pt x="-451" y="90446"/>
                </a:moveTo>
                <a:lnTo>
                  <a:pt x="86550" y="15257"/>
                </a:lnTo>
                <a:cubicBezTo>
                  <a:pt x="97689" y="4309"/>
                  <a:pt x="113031" y="-1254"/>
                  <a:pt x="128590" y="15"/>
                </a:cubicBezTo>
                <a:cubicBezTo>
                  <a:pt x="144173" y="2353"/>
                  <a:pt x="158246" y="10633"/>
                  <a:pt x="167836" y="23131"/>
                </a:cubicBezTo>
                <a:cubicBezTo>
                  <a:pt x="189553" y="48533"/>
                  <a:pt x="194126" y="70124"/>
                  <a:pt x="181806" y="88541"/>
                </a:cubicBezTo>
                <a:lnTo>
                  <a:pt x="157801" y="74951"/>
                </a:lnTo>
                <a:cubicBezTo>
                  <a:pt x="161434" y="69921"/>
                  <a:pt x="163022" y="63710"/>
                  <a:pt x="162247" y="57551"/>
                </a:cubicBezTo>
                <a:cubicBezTo>
                  <a:pt x="160825" y="50831"/>
                  <a:pt x="157573" y="44634"/>
                  <a:pt x="152849" y="39642"/>
                </a:cubicBezTo>
                <a:cubicBezTo>
                  <a:pt x="138624" y="23131"/>
                  <a:pt x="122748" y="22496"/>
                  <a:pt x="104966" y="37737"/>
                </a:cubicBezTo>
                <a:lnTo>
                  <a:pt x="93282" y="47898"/>
                </a:lnTo>
                <a:cubicBezTo>
                  <a:pt x="101067" y="46221"/>
                  <a:pt x="109158" y="46755"/>
                  <a:pt x="116651" y="49422"/>
                </a:cubicBezTo>
                <a:cubicBezTo>
                  <a:pt x="124322" y="52216"/>
                  <a:pt x="131117" y="56992"/>
                  <a:pt x="136337" y="63266"/>
                </a:cubicBezTo>
                <a:cubicBezTo>
                  <a:pt x="142687" y="70391"/>
                  <a:pt x="146790" y="79218"/>
                  <a:pt x="148149" y="88667"/>
                </a:cubicBezTo>
                <a:cubicBezTo>
                  <a:pt x="149407" y="98371"/>
                  <a:pt x="147921" y="108227"/>
                  <a:pt x="143831" y="117118"/>
                </a:cubicBezTo>
                <a:cubicBezTo>
                  <a:pt x="134166" y="137363"/>
                  <a:pt x="116486" y="152654"/>
                  <a:pt x="95059" y="159284"/>
                </a:cubicBezTo>
                <a:cubicBezTo>
                  <a:pt x="85712" y="161888"/>
                  <a:pt x="75830" y="161888"/>
                  <a:pt x="66482" y="159284"/>
                </a:cubicBezTo>
                <a:cubicBezTo>
                  <a:pt x="57211" y="156516"/>
                  <a:pt x="48942" y="151079"/>
                  <a:pt x="42732" y="143662"/>
                </a:cubicBezTo>
                <a:cubicBezTo>
                  <a:pt x="36775" y="136931"/>
                  <a:pt x="32965" y="128574"/>
                  <a:pt x="31809" y="119657"/>
                </a:cubicBezTo>
                <a:cubicBezTo>
                  <a:pt x="30704" y="110932"/>
                  <a:pt x="32254" y="102080"/>
                  <a:pt x="36255" y="94256"/>
                </a:cubicBezTo>
                <a:lnTo>
                  <a:pt x="16822" y="111148"/>
                </a:lnTo>
                <a:close/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0" name="Frihåndsform: figur 99">
            <a:extLst>
              <a:ext uri="{FF2B5EF4-FFF2-40B4-BE49-F238E27FC236}">
                <a16:creationId xmlns:a16="http://schemas.microsoft.com/office/drawing/2014/main" id="{B6862398-5810-FF22-A577-ADF90FCF59F4}"/>
              </a:ext>
            </a:extLst>
          </p:cNvPr>
          <p:cNvSpPr/>
          <p:nvPr/>
        </p:nvSpPr>
        <p:spPr>
          <a:xfrm>
            <a:off x="4357413" y="4064637"/>
            <a:ext cx="120421" cy="99767"/>
          </a:xfrm>
          <a:custGeom>
            <a:avLst/>
            <a:gdLst>
              <a:gd name="connsiteX0" fmla="*/ 124876 w 171380"/>
              <a:gd name="connsiteY0" fmla="*/ 160 h 141937"/>
              <a:gd name="connsiteX1" fmla="*/ 149262 w 171380"/>
              <a:gd name="connsiteY1" fmla="*/ 14512 h 141937"/>
              <a:gd name="connsiteX2" fmla="*/ 165900 w 171380"/>
              <a:gd name="connsiteY2" fmla="*/ 42453 h 141937"/>
              <a:gd name="connsiteX3" fmla="*/ 169075 w 171380"/>
              <a:gd name="connsiteY3" fmla="*/ 85763 h 141937"/>
              <a:gd name="connsiteX4" fmla="*/ 145960 w 171380"/>
              <a:gd name="connsiteY4" fmla="*/ 116754 h 141937"/>
              <a:gd name="connsiteX5" fmla="*/ 127035 w 171380"/>
              <a:gd name="connsiteY5" fmla="*/ 95035 h 141937"/>
              <a:gd name="connsiteX6" fmla="*/ 142403 w 171380"/>
              <a:gd name="connsiteY6" fmla="*/ 51090 h 141937"/>
              <a:gd name="connsiteX7" fmla="*/ 128687 w 171380"/>
              <a:gd name="connsiteY7" fmla="*/ 31404 h 141937"/>
              <a:gd name="connsiteX8" fmla="*/ 108619 w 171380"/>
              <a:gd name="connsiteY8" fmla="*/ 29753 h 141937"/>
              <a:gd name="connsiteX9" fmla="*/ 94775 w 171380"/>
              <a:gd name="connsiteY9" fmla="*/ 43596 h 141937"/>
              <a:gd name="connsiteX10" fmla="*/ 94775 w 171380"/>
              <a:gd name="connsiteY10" fmla="*/ 75222 h 141937"/>
              <a:gd name="connsiteX11" fmla="*/ 91854 w 171380"/>
              <a:gd name="connsiteY11" fmla="*/ 116881 h 141937"/>
              <a:gd name="connsiteX12" fmla="*/ 67341 w 171380"/>
              <a:gd name="connsiteY12" fmla="*/ 139234 h 141937"/>
              <a:gd name="connsiteX13" fmla="*/ 41939 w 171380"/>
              <a:gd name="connsiteY13" fmla="*/ 140631 h 141937"/>
              <a:gd name="connsiteX14" fmla="*/ 19332 w 171380"/>
              <a:gd name="connsiteY14" fmla="*/ 127930 h 141937"/>
              <a:gd name="connsiteX15" fmla="*/ 1297 w 171380"/>
              <a:gd name="connsiteY15" fmla="*/ 60489 h 141937"/>
              <a:gd name="connsiteX16" fmla="*/ 23523 w 171380"/>
              <a:gd name="connsiteY16" fmla="*/ 33563 h 141937"/>
              <a:gd name="connsiteX17" fmla="*/ 40415 w 171380"/>
              <a:gd name="connsiteY17" fmla="*/ 55281 h 141937"/>
              <a:gd name="connsiteX18" fmla="*/ 26571 w 171380"/>
              <a:gd name="connsiteY18" fmla="*/ 71285 h 141937"/>
              <a:gd name="connsiteX19" fmla="*/ 27588 w 171380"/>
              <a:gd name="connsiteY19" fmla="*/ 93892 h 141937"/>
              <a:gd name="connsiteX20" fmla="*/ 39527 w 171380"/>
              <a:gd name="connsiteY20" fmla="*/ 110784 h 141937"/>
              <a:gd name="connsiteX21" fmla="*/ 56165 w 171380"/>
              <a:gd name="connsiteY21" fmla="*/ 112562 h 141937"/>
              <a:gd name="connsiteX22" fmla="*/ 64801 w 171380"/>
              <a:gd name="connsiteY22" fmla="*/ 106085 h 141937"/>
              <a:gd name="connsiteX23" fmla="*/ 68104 w 171380"/>
              <a:gd name="connsiteY23" fmla="*/ 93384 h 141937"/>
              <a:gd name="connsiteX24" fmla="*/ 66198 w 171380"/>
              <a:gd name="connsiteY24" fmla="*/ 69633 h 141937"/>
              <a:gd name="connsiteX25" fmla="*/ 69881 w 171380"/>
              <a:gd name="connsiteY25" fmla="*/ 26577 h 141937"/>
              <a:gd name="connsiteX26" fmla="*/ 96934 w 171380"/>
              <a:gd name="connsiteY26" fmla="*/ 2827 h 141937"/>
              <a:gd name="connsiteX27" fmla="*/ 125130 w 171380"/>
              <a:gd name="connsiteY27" fmla="*/ 1049 h 141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1380" h="141937">
                <a:moveTo>
                  <a:pt x="124876" y="160"/>
                </a:moveTo>
                <a:cubicBezTo>
                  <a:pt x="134186" y="2573"/>
                  <a:pt x="142632" y="7539"/>
                  <a:pt x="149262" y="14512"/>
                </a:cubicBezTo>
                <a:cubicBezTo>
                  <a:pt x="156832" y="22462"/>
                  <a:pt x="162522" y="32013"/>
                  <a:pt x="165900" y="42453"/>
                </a:cubicBezTo>
                <a:cubicBezTo>
                  <a:pt x="171260" y="56247"/>
                  <a:pt x="172365" y="71335"/>
                  <a:pt x="169075" y="85763"/>
                </a:cubicBezTo>
                <a:cubicBezTo>
                  <a:pt x="165583" y="98655"/>
                  <a:pt x="157327" y="109730"/>
                  <a:pt x="145960" y="116754"/>
                </a:cubicBezTo>
                <a:lnTo>
                  <a:pt x="127035" y="95035"/>
                </a:lnTo>
                <a:cubicBezTo>
                  <a:pt x="142784" y="86602"/>
                  <a:pt x="149465" y="67512"/>
                  <a:pt x="142403" y="51090"/>
                </a:cubicBezTo>
                <a:cubicBezTo>
                  <a:pt x="140181" y="43177"/>
                  <a:pt x="135342" y="36243"/>
                  <a:pt x="128687" y="31404"/>
                </a:cubicBezTo>
                <a:cubicBezTo>
                  <a:pt x="122654" y="27657"/>
                  <a:pt x="115185" y="27047"/>
                  <a:pt x="108619" y="29753"/>
                </a:cubicBezTo>
                <a:cubicBezTo>
                  <a:pt x="101977" y="31760"/>
                  <a:pt x="96782" y="36954"/>
                  <a:pt x="94775" y="43596"/>
                </a:cubicBezTo>
                <a:cubicBezTo>
                  <a:pt x="92641" y="54037"/>
                  <a:pt x="92641" y="64794"/>
                  <a:pt x="94775" y="75222"/>
                </a:cubicBezTo>
                <a:cubicBezTo>
                  <a:pt x="97798" y="89104"/>
                  <a:pt x="96782" y="103557"/>
                  <a:pt x="91854" y="116881"/>
                </a:cubicBezTo>
                <a:cubicBezTo>
                  <a:pt x="87307" y="127524"/>
                  <a:pt x="78366" y="135678"/>
                  <a:pt x="67341" y="139234"/>
                </a:cubicBezTo>
                <a:cubicBezTo>
                  <a:pt x="59175" y="142054"/>
                  <a:pt x="50373" y="142536"/>
                  <a:pt x="41939" y="140631"/>
                </a:cubicBezTo>
                <a:cubicBezTo>
                  <a:pt x="33392" y="138523"/>
                  <a:pt x="25581" y="134128"/>
                  <a:pt x="19332" y="127930"/>
                </a:cubicBezTo>
                <a:cubicBezTo>
                  <a:pt x="2770" y="109692"/>
                  <a:pt x="-3948" y="84557"/>
                  <a:pt x="1297" y="60489"/>
                </a:cubicBezTo>
                <a:cubicBezTo>
                  <a:pt x="4586" y="48779"/>
                  <a:pt x="12651" y="39012"/>
                  <a:pt x="23523" y="33563"/>
                </a:cubicBezTo>
                <a:lnTo>
                  <a:pt x="40415" y="55281"/>
                </a:lnTo>
                <a:cubicBezTo>
                  <a:pt x="34001" y="58749"/>
                  <a:pt x="29073" y="64439"/>
                  <a:pt x="26571" y="71285"/>
                </a:cubicBezTo>
                <a:cubicBezTo>
                  <a:pt x="24336" y="78715"/>
                  <a:pt x="24692" y="86691"/>
                  <a:pt x="27588" y="93892"/>
                </a:cubicBezTo>
                <a:cubicBezTo>
                  <a:pt x="29454" y="100750"/>
                  <a:pt x="33684" y="106733"/>
                  <a:pt x="39527" y="110784"/>
                </a:cubicBezTo>
                <a:cubicBezTo>
                  <a:pt x="44467" y="114010"/>
                  <a:pt x="50652" y="114671"/>
                  <a:pt x="56165" y="112562"/>
                </a:cubicBezTo>
                <a:cubicBezTo>
                  <a:pt x="59708" y="111483"/>
                  <a:pt x="62769" y="109184"/>
                  <a:pt x="64801" y="106085"/>
                </a:cubicBezTo>
                <a:cubicBezTo>
                  <a:pt x="66960" y="102198"/>
                  <a:pt x="68104" y="97829"/>
                  <a:pt x="68104" y="93384"/>
                </a:cubicBezTo>
                <a:cubicBezTo>
                  <a:pt x="68205" y="85420"/>
                  <a:pt x="67557" y="77470"/>
                  <a:pt x="66198" y="69633"/>
                </a:cubicBezTo>
                <a:cubicBezTo>
                  <a:pt x="63252" y="55231"/>
                  <a:pt x="64522" y="40269"/>
                  <a:pt x="69881" y="26577"/>
                </a:cubicBezTo>
                <a:cubicBezTo>
                  <a:pt x="75089" y="15159"/>
                  <a:pt x="84945" y="6523"/>
                  <a:pt x="96934" y="2827"/>
                </a:cubicBezTo>
                <a:cubicBezTo>
                  <a:pt x="105977" y="-425"/>
                  <a:pt x="115757" y="-1034"/>
                  <a:pt x="125130" y="1049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1" name="Frihåndsform: figur 100">
            <a:extLst>
              <a:ext uri="{FF2B5EF4-FFF2-40B4-BE49-F238E27FC236}">
                <a16:creationId xmlns:a16="http://schemas.microsoft.com/office/drawing/2014/main" id="{73DDF46D-4709-4C53-A72A-1E55683B09C7}"/>
              </a:ext>
            </a:extLst>
          </p:cNvPr>
          <p:cNvSpPr/>
          <p:nvPr/>
        </p:nvSpPr>
        <p:spPr>
          <a:xfrm>
            <a:off x="4355808" y="3972465"/>
            <a:ext cx="91193" cy="84831"/>
          </a:xfrm>
          <a:custGeom>
            <a:avLst/>
            <a:gdLst>
              <a:gd name="connsiteX0" fmla="*/ 36857 w 129784"/>
              <a:gd name="connsiteY0" fmla="*/ 88108 h 120688"/>
              <a:gd name="connsiteX1" fmla="*/ 62259 w 129784"/>
              <a:gd name="connsiteY1" fmla="*/ 90267 h 120688"/>
              <a:gd name="connsiteX2" fmla="*/ 47145 w 129784"/>
              <a:gd name="connsiteY2" fmla="*/ 36543 h 120688"/>
              <a:gd name="connsiteX3" fmla="*/ 26569 w 129784"/>
              <a:gd name="connsiteY3" fmla="*/ 50387 h 120688"/>
              <a:gd name="connsiteX4" fmla="*/ 33250 w 129784"/>
              <a:gd name="connsiteY4" fmla="*/ 86597 h 120688"/>
              <a:gd name="connsiteX5" fmla="*/ 36476 w 129784"/>
              <a:gd name="connsiteY5" fmla="*/ 88489 h 120688"/>
              <a:gd name="connsiteX6" fmla="*/ 58321 w 129784"/>
              <a:gd name="connsiteY6" fmla="*/ 4283 h 120688"/>
              <a:gd name="connsiteX7" fmla="*/ 81310 w 129784"/>
              <a:gd name="connsiteY7" fmla="*/ 85314 h 120688"/>
              <a:gd name="connsiteX8" fmla="*/ 103028 w 129784"/>
              <a:gd name="connsiteY8" fmla="*/ 69819 h 120688"/>
              <a:gd name="connsiteX9" fmla="*/ 105315 w 129784"/>
              <a:gd name="connsiteY9" fmla="*/ 46576 h 120688"/>
              <a:gd name="connsiteX10" fmla="*/ 95027 w 129784"/>
              <a:gd name="connsiteY10" fmla="*/ 31208 h 120688"/>
              <a:gd name="connsiteX11" fmla="*/ 77373 w 129784"/>
              <a:gd name="connsiteY11" fmla="*/ 26509 h 120688"/>
              <a:gd name="connsiteX12" fmla="*/ 79278 w 129784"/>
              <a:gd name="connsiteY12" fmla="*/ -163 h 120688"/>
              <a:gd name="connsiteX13" fmla="*/ 109379 w 129784"/>
              <a:gd name="connsiteY13" fmla="*/ 10760 h 120688"/>
              <a:gd name="connsiteX14" fmla="*/ 126525 w 129784"/>
              <a:gd name="connsiteY14" fmla="*/ 40734 h 120688"/>
              <a:gd name="connsiteX15" fmla="*/ 127541 w 129784"/>
              <a:gd name="connsiteY15" fmla="*/ 74010 h 120688"/>
              <a:gd name="connsiteX16" fmla="*/ 111284 w 129784"/>
              <a:gd name="connsiteY16" fmla="*/ 100809 h 120688"/>
              <a:gd name="connsiteX17" fmla="*/ 80548 w 129784"/>
              <a:gd name="connsiteY17" fmla="*/ 117320 h 120688"/>
              <a:gd name="connsiteX18" fmla="*/ 46129 w 129784"/>
              <a:gd name="connsiteY18" fmla="*/ 119352 h 120688"/>
              <a:gd name="connsiteX19" fmla="*/ 18187 w 129784"/>
              <a:gd name="connsiteY19" fmla="*/ 105635 h 120688"/>
              <a:gd name="connsiteX20" fmla="*/ 1168 w 129784"/>
              <a:gd name="connsiteY20" fmla="*/ 47212 h 120688"/>
              <a:gd name="connsiteX21" fmla="*/ 17044 w 129784"/>
              <a:gd name="connsiteY21" fmla="*/ 21810 h 120688"/>
              <a:gd name="connsiteX22" fmla="*/ 47398 w 129784"/>
              <a:gd name="connsiteY22" fmla="*/ 5934 h 120688"/>
              <a:gd name="connsiteX23" fmla="*/ 58321 w 129784"/>
              <a:gd name="connsiteY23" fmla="*/ 4028 h 120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9784" h="120688">
                <a:moveTo>
                  <a:pt x="36857" y="88108"/>
                </a:moveTo>
                <a:cubicBezTo>
                  <a:pt x="44922" y="91309"/>
                  <a:pt x="53762" y="92058"/>
                  <a:pt x="62259" y="90267"/>
                </a:cubicBezTo>
                <a:lnTo>
                  <a:pt x="47145" y="36543"/>
                </a:lnTo>
                <a:cubicBezTo>
                  <a:pt x="38889" y="38626"/>
                  <a:pt x="31612" y="43515"/>
                  <a:pt x="26569" y="50387"/>
                </a:cubicBezTo>
                <a:cubicBezTo>
                  <a:pt x="18415" y="62237"/>
                  <a:pt x="21413" y="78443"/>
                  <a:pt x="33250" y="86597"/>
                </a:cubicBezTo>
                <a:cubicBezTo>
                  <a:pt x="34279" y="87308"/>
                  <a:pt x="35358" y="87931"/>
                  <a:pt x="36476" y="88489"/>
                </a:cubicBezTo>
                <a:moveTo>
                  <a:pt x="58321" y="4283"/>
                </a:moveTo>
                <a:lnTo>
                  <a:pt x="81310" y="85314"/>
                </a:lnTo>
                <a:cubicBezTo>
                  <a:pt x="90010" y="82596"/>
                  <a:pt x="97631" y="77160"/>
                  <a:pt x="103028" y="69819"/>
                </a:cubicBezTo>
                <a:cubicBezTo>
                  <a:pt x="107181" y="62783"/>
                  <a:pt x="108020" y="54286"/>
                  <a:pt x="105315" y="46576"/>
                </a:cubicBezTo>
                <a:cubicBezTo>
                  <a:pt x="103651" y="40467"/>
                  <a:pt x="100031" y="35069"/>
                  <a:pt x="95027" y="31208"/>
                </a:cubicBezTo>
                <a:cubicBezTo>
                  <a:pt x="89985" y="27386"/>
                  <a:pt x="83647" y="25696"/>
                  <a:pt x="77373" y="26509"/>
                </a:cubicBezTo>
                <a:lnTo>
                  <a:pt x="79278" y="-163"/>
                </a:lnTo>
                <a:cubicBezTo>
                  <a:pt x="90277" y="-125"/>
                  <a:pt x="100920" y="3737"/>
                  <a:pt x="109379" y="10760"/>
                </a:cubicBezTo>
                <a:cubicBezTo>
                  <a:pt x="117914" y="18851"/>
                  <a:pt x="123883" y="29278"/>
                  <a:pt x="126525" y="40734"/>
                </a:cubicBezTo>
                <a:cubicBezTo>
                  <a:pt x="129891" y="51530"/>
                  <a:pt x="130234" y="63037"/>
                  <a:pt x="127541" y="74010"/>
                </a:cubicBezTo>
                <a:cubicBezTo>
                  <a:pt x="124747" y="84298"/>
                  <a:pt x="119120" y="93583"/>
                  <a:pt x="111284" y="100809"/>
                </a:cubicBezTo>
                <a:cubicBezTo>
                  <a:pt x="102469" y="108645"/>
                  <a:pt x="91941" y="114297"/>
                  <a:pt x="80548" y="117320"/>
                </a:cubicBezTo>
                <a:cubicBezTo>
                  <a:pt x="69397" y="120737"/>
                  <a:pt x="57597" y="121435"/>
                  <a:pt x="46129" y="119352"/>
                </a:cubicBezTo>
                <a:cubicBezTo>
                  <a:pt x="35688" y="117549"/>
                  <a:pt x="25998" y="112786"/>
                  <a:pt x="18187" y="105635"/>
                </a:cubicBezTo>
                <a:cubicBezTo>
                  <a:pt x="2704" y="90458"/>
                  <a:pt x="-3748" y="68320"/>
                  <a:pt x="1168" y="47212"/>
                </a:cubicBezTo>
                <a:cubicBezTo>
                  <a:pt x="3860" y="37368"/>
                  <a:pt x="9385" y="28541"/>
                  <a:pt x="17044" y="21810"/>
                </a:cubicBezTo>
                <a:cubicBezTo>
                  <a:pt x="25845" y="14316"/>
                  <a:pt x="36222" y="8893"/>
                  <a:pt x="47398" y="5934"/>
                </a:cubicBezTo>
                <a:cubicBezTo>
                  <a:pt x="50967" y="4918"/>
                  <a:pt x="54625" y="4283"/>
                  <a:pt x="58321" y="4028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2" name="Frihåndsform: figur 101">
            <a:extLst>
              <a:ext uri="{FF2B5EF4-FFF2-40B4-BE49-F238E27FC236}">
                <a16:creationId xmlns:a16="http://schemas.microsoft.com/office/drawing/2014/main" id="{A88ED679-912A-2252-4824-A081BA260B45}"/>
              </a:ext>
            </a:extLst>
          </p:cNvPr>
          <p:cNvSpPr/>
          <p:nvPr/>
        </p:nvSpPr>
        <p:spPr>
          <a:xfrm>
            <a:off x="4329817" y="3871598"/>
            <a:ext cx="129044" cy="95957"/>
          </a:xfrm>
          <a:custGeom>
            <a:avLst/>
            <a:gdLst>
              <a:gd name="connsiteX0" fmla="*/ 91502 w 183652"/>
              <a:gd name="connsiteY0" fmla="*/ 33097 h 136517"/>
              <a:gd name="connsiteX1" fmla="*/ 30284 w 183652"/>
              <a:gd name="connsiteY1" fmla="*/ 46686 h 136517"/>
              <a:gd name="connsiteX2" fmla="*/ 33344 w 183652"/>
              <a:gd name="connsiteY2" fmla="*/ 87710 h 136517"/>
              <a:gd name="connsiteX3" fmla="*/ 40317 w 183652"/>
              <a:gd name="connsiteY3" fmla="*/ 92156 h 136517"/>
              <a:gd name="connsiteX4" fmla="*/ 72831 w 183652"/>
              <a:gd name="connsiteY4" fmla="*/ 93807 h 136517"/>
              <a:gd name="connsiteX5" fmla="*/ 101662 w 183652"/>
              <a:gd name="connsiteY5" fmla="*/ 78438 h 136517"/>
              <a:gd name="connsiteX6" fmla="*/ 107886 w 183652"/>
              <a:gd name="connsiteY6" fmla="*/ 53037 h 136517"/>
              <a:gd name="connsiteX7" fmla="*/ 91502 w 183652"/>
              <a:gd name="connsiteY7" fmla="*/ 32969 h 136517"/>
              <a:gd name="connsiteX8" fmla="*/ 2596 w 183652"/>
              <a:gd name="connsiteY8" fmla="*/ 39828 h 136517"/>
              <a:gd name="connsiteX9" fmla="*/ 20885 w 183652"/>
              <a:gd name="connsiteY9" fmla="*/ 16204 h 136517"/>
              <a:gd name="connsiteX10" fmla="*/ 52510 w 183652"/>
              <a:gd name="connsiteY10" fmla="*/ 2106 h 136517"/>
              <a:gd name="connsiteX11" fmla="*/ 87183 w 183652"/>
              <a:gd name="connsiteY11" fmla="*/ 1471 h 136517"/>
              <a:gd name="connsiteX12" fmla="*/ 113728 w 183652"/>
              <a:gd name="connsiteY12" fmla="*/ 15061 h 136517"/>
              <a:gd name="connsiteX13" fmla="*/ 127699 w 183652"/>
              <a:gd name="connsiteY13" fmla="*/ 40463 h 136517"/>
              <a:gd name="connsiteX14" fmla="*/ 126937 w 183652"/>
              <a:gd name="connsiteY14" fmla="*/ 64849 h 136517"/>
              <a:gd name="connsiteX15" fmla="*/ 114236 w 183652"/>
              <a:gd name="connsiteY15" fmla="*/ 84535 h 136517"/>
              <a:gd name="connsiteX16" fmla="*/ 176851 w 183652"/>
              <a:gd name="connsiteY16" fmla="*/ 70564 h 136517"/>
              <a:gd name="connsiteX17" fmla="*/ 183202 w 183652"/>
              <a:gd name="connsiteY17" fmla="*/ 99522 h 136517"/>
              <a:gd name="connsiteX18" fmla="*/ 18090 w 183652"/>
              <a:gd name="connsiteY18" fmla="*/ 136355 h 136517"/>
              <a:gd name="connsiteX19" fmla="*/ 12248 w 183652"/>
              <a:gd name="connsiteY19" fmla="*/ 110953 h 136517"/>
              <a:gd name="connsiteX20" fmla="*/ 39682 w 183652"/>
              <a:gd name="connsiteY20" fmla="*/ 104856 h 136517"/>
              <a:gd name="connsiteX21" fmla="*/ 14280 w 183652"/>
              <a:gd name="connsiteY21" fmla="*/ 93426 h 136517"/>
              <a:gd name="connsiteX22" fmla="*/ 817 w 183652"/>
              <a:gd name="connsiteY22" fmla="*/ 69294 h 136517"/>
              <a:gd name="connsiteX23" fmla="*/ 2850 w 183652"/>
              <a:gd name="connsiteY23" fmla="*/ 40590 h 136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83652" h="136517">
                <a:moveTo>
                  <a:pt x="91502" y="33097"/>
                </a:moveTo>
                <a:cubicBezTo>
                  <a:pt x="70152" y="26009"/>
                  <a:pt x="46629" y="31230"/>
                  <a:pt x="30284" y="46686"/>
                </a:cubicBezTo>
                <a:cubicBezTo>
                  <a:pt x="19805" y="58854"/>
                  <a:pt x="21177" y="77219"/>
                  <a:pt x="33344" y="87710"/>
                </a:cubicBezTo>
                <a:cubicBezTo>
                  <a:pt x="35440" y="89514"/>
                  <a:pt x="37790" y="91012"/>
                  <a:pt x="40317" y="92156"/>
                </a:cubicBezTo>
                <a:cubicBezTo>
                  <a:pt x="50668" y="96309"/>
                  <a:pt x="62112" y="96893"/>
                  <a:pt x="72831" y="93807"/>
                </a:cubicBezTo>
                <a:cubicBezTo>
                  <a:pt x="83868" y="92003"/>
                  <a:pt x="94004" y="86593"/>
                  <a:pt x="101662" y="78438"/>
                </a:cubicBezTo>
                <a:cubicBezTo>
                  <a:pt x="107860" y="71542"/>
                  <a:pt x="110197" y="62016"/>
                  <a:pt x="107886" y="53037"/>
                </a:cubicBezTo>
                <a:cubicBezTo>
                  <a:pt x="106171" y="44006"/>
                  <a:pt x="99998" y="36462"/>
                  <a:pt x="91502" y="32969"/>
                </a:cubicBezTo>
                <a:moveTo>
                  <a:pt x="2596" y="39828"/>
                </a:moveTo>
                <a:cubicBezTo>
                  <a:pt x="6368" y="30404"/>
                  <a:pt x="12705" y="22212"/>
                  <a:pt x="20885" y="16204"/>
                </a:cubicBezTo>
                <a:cubicBezTo>
                  <a:pt x="30271" y="9257"/>
                  <a:pt x="41067" y="4443"/>
                  <a:pt x="52510" y="2106"/>
                </a:cubicBezTo>
                <a:cubicBezTo>
                  <a:pt x="63877" y="-688"/>
                  <a:pt x="75727" y="-904"/>
                  <a:pt x="87183" y="1471"/>
                </a:cubicBezTo>
                <a:cubicBezTo>
                  <a:pt x="97128" y="3427"/>
                  <a:pt x="106324" y="8139"/>
                  <a:pt x="113728" y="15061"/>
                </a:cubicBezTo>
                <a:cubicBezTo>
                  <a:pt x="120866" y="21907"/>
                  <a:pt x="125743" y="30772"/>
                  <a:pt x="127699" y="40463"/>
                </a:cubicBezTo>
                <a:cubicBezTo>
                  <a:pt x="129630" y="48515"/>
                  <a:pt x="129363" y="56936"/>
                  <a:pt x="126937" y="64849"/>
                </a:cubicBezTo>
                <a:cubicBezTo>
                  <a:pt x="124600" y="72457"/>
                  <a:pt x="120205" y="79277"/>
                  <a:pt x="114236" y="84535"/>
                </a:cubicBezTo>
                <a:lnTo>
                  <a:pt x="176851" y="70564"/>
                </a:lnTo>
                <a:lnTo>
                  <a:pt x="183202" y="99522"/>
                </a:lnTo>
                <a:lnTo>
                  <a:pt x="18090" y="136355"/>
                </a:lnTo>
                <a:lnTo>
                  <a:pt x="12248" y="110953"/>
                </a:lnTo>
                <a:lnTo>
                  <a:pt x="39682" y="104856"/>
                </a:lnTo>
                <a:cubicBezTo>
                  <a:pt x="30271" y="103650"/>
                  <a:pt x="21418" y="99675"/>
                  <a:pt x="14280" y="93426"/>
                </a:cubicBezTo>
                <a:cubicBezTo>
                  <a:pt x="7422" y="86961"/>
                  <a:pt x="2722" y="78528"/>
                  <a:pt x="817" y="69294"/>
                </a:cubicBezTo>
                <a:cubicBezTo>
                  <a:pt x="-1405" y="59743"/>
                  <a:pt x="-694" y="49735"/>
                  <a:pt x="2850" y="40590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3" name="Frihåndsform: figur 102">
            <a:extLst>
              <a:ext uri="{FF2B5EF4-FFF2-40B4-BE49-F238E27FC236}">
                <a16:creationId xmlns:a16="http://schemas.microsoft.com/office/drawing/2014/main" id="{42BCDBC6-C48C-ED07-C03A-DF94668E1613}"/>
              </a:ext>
            </a:extLst>
          </p:cNvPr>
          <p:cNvSpPr/>
          <p:nvPr/>
        </p:nvSpPr>
        <p:spPr>
          <a:xfrm>
            <a:off x="4298280" y="3099986"/>
            <a:ext cx="121081" cy="117742"/>
          </a:xfrm>
          <a:custGeom>
            <a:avLst/>
            <a:gdLst>
              <a:gd name="connsiteX0" fmla="*/ 75292 w 172320"/>
              <a:gd name="connsiteY0" fmla="*/ 132950 h 167510"/>
              <a:gd name="connsiteX1" fmla="*/ 108061 w 172320"/>
              <a:gd name="connsiteY1" fmla="*/ 132950 h 167510"/>
              <a:gd name="connsiteX2" fmla="*/ 133462 w 172320"/>
              <a:gd name="connsiteY2" fmla="*/ 120250 h 167510"/>
              <a:gd name="connsiteX3" fmla="*/ 144512 w 172320"/>
              <a:gd name="connsiteY3" fmla="*/ 67795 h 167510"/>
              <a:gd name="connsiteX4" fmla="*/ 127112 w 172320"/>
              <a:gd name="connsiteY4" fmla="*/ 45696 h 167510"/>
              <a:gd name="connsiteX5" fmla="*/ 97011 w 172320"/>
              <a:gd name="connsiteY5" fmla="*/ 32995 h 167510"/>
              <a:gd name="connsiteX6" fmla="*/ 64242 w 172320"/>
              <a:gd name="connsiteY6" fmla="*/ 32995 h 167510"/>
              <a:gd name="connsiteX7" fmla="*/ 38841 w 172320"/>
              <a:gd name="connsiteY7" fmla="*/ 45696 h 167510"/>
              <a:gd name="connsiteX8" fmla="*/ 27664 w 172320"/>
              <a:gd name="connsiteY8" fmla="*/ 98023 h 167510"/>
              <a:gd name="connsiteX9" fmla="*/ 45191 w 172320"/>
              <a:gd name="connsiteY9" fmla="*/ 119996 h 167510"/>
              <a:gd name="connsiteX10" fmla="*/ 75292 w 172320"/>
              <a:gd name="connsiteY10" fmla="*/ 132697 h 167510"/>
              <a:gd name="connsiteX11" fmla="*/ 68688 w 172320"/>
              <a:gd name="connsiteY11" fmla="*/ 164068 h 167510"/>
              <a:gd name="connsiteX12" fmla="*/ 27156 w 172320"/>
              <a:gd name="connsiteY12" fmla="*/ 144381 h 167510"/>
              <a:gd name="connsiteX13" fmla="*/ 3278 w 172320"/>
              <a:gd name="connsiteY13" fmla="*/ 109200 h 167510"/>
              <a:gd name="connsiteX14" fmla="*/ 21187 w 172320"/>
              <a:gd name="connsiteY14" fmla="*/ 24993 h 167510"/>
              <a:gd name="connsiteX15" fmla="*/ 57257 w 172320"/>
              <a:gd name="connsiteY15" fmla="*/ 2639 h 167510"/>
              <a:gd name="connsiteX16" fmla="*/ 144131 w 172320"/>
              <a:gd name="connsiteY16" fmla="*/ 22199 h 167510"/>
              <a:gd name="connsiteX17" fmla="*/ 168009 w 172320"/>
              <a:gd name="connsiteY17" fmla="*/ 57380 h 167510"/>
              <a:gd name="connsiteX18" fmla="*/ 169660 w 172320"/>
              <a:gd name="connsiteY18" fmla="*/ 101833 h 167510"/>
              <a:gd name="connsiteX19" fmla="*/ 150100 w 172320"/>
              <a:gd name="connsiteY19" fmla="*/ 141587 h 167510"/>
              <a:gd name="connsiteX20" fmla="*/ 114030 w 172320"/>
              <a:gd name="connsiteY20" fmla="*/ 163941 h 167510"/>
              <a:gd name="connsiteX21" fmla="*/ 68180 w 172320"/>
              <a:gd name="connsiteY21" fmla="*/ 164956 h 16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2320" h="167510">
                <a:moveTo>
                  <a:pt x="75292" y="132950"/>
                </a:moveTo>
                <a:cubicBezTo>
                  <a:pt x="86088" y="135287"/>
                  <a:pt x="97265" y="135287"/>
                  <a:pt x="108061" y="132950"/>
                </a:cubicBezTo>
                <a:cubicBezTo>
                  <a:pt x="117586" y="131299"/>
                  <a:pt x="126426" y="126879"/>
                  <a:pt x="133462" y="120250"/>
                </a:cubicBezTo>
                <a:cubicBezTo>
                  <a:pt x="146824" y="106291"/>
                  <a:pt x="151104" y="85957"/>
                  <a:pt x="144512" y="67795"/>
                </a:cubicBezTo>
                <a:cubicBezTo>
                  <a:pt x="140981" y="58892"/>
                  <a:pt x="134936" y="51220"/>
                  <a:pt x="127112" y="45696"/>
                </a:cubicBezTo>
                <a:cubicBezTo>
                  <a:pt x="118120" y="39332"/>
                  <a:pt x="107845" y="35001"/>
                  <a:pt x="97011" y="32995"/>
                </a:cubicBezTo>
                <a:cubicBezTo>
                  <a:pt x="86215" y="30657"/>
                  <a:pt x="75038" y="30657"/>
                  <a:pt x="64242" y="32995"/>
                </a:cubicBezTo>
                <a:cubicBezTo>
                  <a:pt x="54742" y="34722"/>
                  <a:pt x="45928" y="39129"/>
                  <a:pt x="38841" y="45696"/>
                </a:cubicBezTo>
                <a:cubicBezTo>
                  <a:pt x="25492" y="59603"/>
                  <a:pt x="21161" y="79873"/>
                  <a:pt x="27664" y="98023"/>
                </a:cubicBezTo>
                <a:cubicBezTo>
                  <a:pt x="31258" y="106888"/>
                  <a:pt x="37342" y="114522"/>
                  <a:pt x="45191" y="119996"/>
                </a:cubicBezTo>
                <a:cubicBezTo>
                  <a:pt x="54183" y="126358"/>
                  <a:pt x="64458" y="130690"/>
                  <a:pt x="75292" y="132697"/>
                </a:cubicBezTo>
                <a:moveTo>
                  <a:pt x="68688" y="164068"/>
                </a:moveTo>
                <a:cubicBezTo>
                  <a:pt x="53434" y="161032"/>
                  <a:pt x="39158" y="154275"/>
                  <a:pt x="27156" y="144381"/>
                </a:cubicBezTo>
                <a:cubicBezTo>
                  <a:pt x="16017" y="135160"/>
                  <a:pt x="7736" y="122955"/>
                  <a:pt x="3278" y="109200"/>
                </a:cubicBezTo>
                <a:cubicBezTo>
                  <a:pt x="-5422" y="79912"/>
                  <a:pt x="1323" y="48210"/>
                  <a:pt x="21187" y="24993"/>
                </a:cubicBezTo>
                <a:cubicBezTo>
                  <a:pt x="30814" y="14235"/>
                  <a:pt x="43337" y="6475"/>
                  <a:pt x="57257" y="2639"/>
                </a:cubicBezTo>
                <a:cubicBezTo>
                  <a:pt x="87676" y="-4689"/>
                  <a:pt x="119783" y="2538"/>
                  <a:pt x="144131" y="22199"/>
                </a:cubicBezTo>
                <a:cubicBezTo>
                  <a:pt x="155270" y="31420"/>
                  <a:pt x="163550" y="43625"/>
                  <a:pt x="168009" y="57380"/>
                </a:cubicBezTo>
                <a:cubicBezTo>
                  <a:pt x="172517" y="71783"/>
                  <a:pt x="173089" y="87138"/>
                  <a:pt x="169660" y="101833"/>
                </a:cubicBezTo>
                <a:cubicBezTo>
                  <a:pt x="166853" y="116605"/>
                  <a:pt x="160096" y="130347"/>
                  <a:pt x="150100" y="141587"/>
                </a:cubicBezTo>
                <a:cubicBezTo>
                  <a:pt x="140486" y="152357"/>
                  <a:pt x="127950" y="160118"/>
                  <a:pt x="114030" y="163941"/>
                </a:cubicBezTo>
                <a:cubicBezTo>
                  <a:pt x="99068" y="168106"/>
                  <a:pt x="83306" y="168462"/>
                  <a:pt x="68180" y="164956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4" name="Frihåndsform: figur 103">
            <a:extLst>
              <a:ext uri="{FF2B5EF4-FFF2-40B4-BE49-F238E27FC236}">
                <a16:creationId xmlns:a16="http://schemas.microsoft.com/office/drawing/2014/main" id="{4D980077-22C4-0E32-30D1-58542E2D9ED5}"/>
              </a:ext>
            </a:extLst>
          </p:cNvPr>
          <p:cNvSpPr/>
          <p:nvPr/>
        </p:nvSpPr>
        <p:spPr>
          <a:xfrm>
            <a:off x="4356466" y="3002959"/>
            <a:ext cx="91766" cy="86974"/>
          </a:xfrm>
          <a:custGeom>
            <a:avLst/>
            <a:gdLst>
              <a:gd name="connsiteX0" fmla="*/ 126478 w 130599"/>
              <a:gd name="connsiteY0" fmla="*/ 40470 h 123737"/>
              <a:gd name="connsiteX1" fmla="*/ 127622 w 130599"/>
              <a:gd name="connsiteY1" fmla="*/ 77430 h 123737"/>
              <a:gd name="connsiteX2" fmla="*/ 110602 w 130599"/>
              <a:gd name="connsiteY2" fmla="*/ 106768 h 123737"/>
              <a:gd name="connsiteX3" fmla="*/ 82406 w 130599"/>
              <a:gd name="connsiteY3" fmla="*/ 122009 h 123737"/>
              <a:gd name="connsiteX4" fmla="*/ 47733 w 130599"/>
              <a:gd name="connsiteY4" fmla="*/ 120485 h 123737"/>
              <a:gd name="connsiteX5" fmla="*/ 17378 w 130599"/>
              <a:gd name="connsiteY5" fmla="*/ 103466 h 123737"/>
              <a:gd name="connsiteX6" fmla="*/ 1375 w 130599"/>
              <a:gd name="connsiteY6" fmla="*/ 75651 h 123737"/>
              <a:gd name="connsiteX7" fmla="*/ 2391 w 130599"/>
              <a:gd name="connsiteY7" fmla="*/ 41740 h 123737"/>
              <a:gd name="connsiteX8" fmla="*/ 22331 w 130599"/>
              <a:gd name="connsiteY8" fmla="*/ 9734 h 123737"/>
              <a:gd name="connsiteX9" fmla="*/ 55354 w 130599"/>
              <a:gd name="connsiteY9" fmla="*/ 81 h 123737"/>
              <a:gd name="connsiteX10" fmla="*/ 57005 w 130599"/>
              <a:gd name="connsiteY10" fmla="*/ 25483 h 123737"/>
              <a:gd name="connsiteX11" fmla="*/ 35921 w 130599"/>
              <a:gd name="connsiteY11" fmla="*/ 29674 h 123737"/>
              <a:gd name="connsiteX12" fmla="*/ 28047 w 130599"/>
              <a:gd name="connsiteY12" fmla="*/ 73873 h 123737"/>
              <a:gd name="connsiteX13" fmla="*/ 55862 w 130599"/>
              <a:gd name="connsiteY13" fmla="*/ 91019 h 123737"/>
              <a:gd name="connsiteX14" fmla="*/ 88503 w 130599"/>
              <a:gd name="connsiteY14" fmla="*/ 91019 h 123737"/>
              <a:gd name="connsiteX15" fmla="*/ 106284 w 130599"/>
              <a:gd name="connsiteY15" fmla="*/ 70825 h 123737"/>
              <a:gd name="connsiteX16" fmla="*/ 105014 w 130599"/>
              <a:gd name="connsiteY16" fmla="*/ 49741 h 123737"/>
              <a:gd name="connsiteX17" fmla="*/ 89011 w 130599"/>
              <a:gd name="connsiteY17" fmla="*/ 34754 h 123737"/>
              <a:gd name="connsiteX18" fmla="*/ 103236 w 130599"/>
              <a:gd name="connsiteY18" fmla="*/ 13798 h 123737"/>
              <a:gd name="connsiteX19" fmla="*/ 126478 w 130599"/>
              <a:gd name="connsiteY19" fmla="*/ 39962 h 12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30599" h="123737">
                <a:moveTo>
                  <a:pt x="126478" y="40470"/>
                </a:moveTo>
                <a:cubicBezTo>
                  <a:pt x="130949" y="52320"/>
                  <a:pt x="131343" y="65326"/>
                  <a:pt x="127622" y="77430"/>
                </a:cubicBezTo>
                <a:cubicBezTo>
                  <a:pt x="124713" y="88568"/>
                  <a:pt x="118833" y="98716"/>
                  <a:pt x="110602" y="106768"/>
                </a:cubicBezTo>
                <a:cubicBezTo>
                  <a:pt x="102855" y="114440"/>
                  <a:pt x="93075" y="119736"/>
                  <a:pt x="82406" y="122009"/>
                </a:cubicBezTo>
                <a:cubicBezTo>
                  <a:pt x="70912" y="124524"/>
                  <a:pt x="58961" y="124003"/>
                  <a:pt x="47733" y="120485"/>
                </a:cubicBezTo>
                <a:cubicBezTo>
                  <a:pt x="36328" y="117501"/>
                  <a:pt x="25875" y="111633"/>
                  <a:pt x="17378" y="103466"/>
                </a:cubicBezTo>
                <a:cubicBezTo>
                  <a:pt x="9542" y="95884"/>
                  <a:pt x="3991" y="86244"/>
                  <a:pt x="1375" y="75651"/>
                </a:cubicBezTo>
                <a:cubicBezTo>
                  <a:pt x="-1369" y="64462"/>
                  <a:pt x="-1013" y="52739"/>
                  <a:pt x="2391" y="41740"/>
                </a:cubicBezTo>
                <a:cubicBezTo>
                  <a:pt x="5427" y="29204"/>
                  <a:pt x="12412" y="17977"/>
                  <a:pt x="22331" y="9734"/>
                </a:cubicBezTo>
                <a:cubicBezTo>
                  <a:pt x="31654" y="2317"/>
                  <a:pt x="43504" y="-1151"/>
                  <a:pt x="55354" y="81"/>
                </a:cubicBezTo>
                <a:lnTo>
                  <a:pt x="57005" y="25483"/>
                </a:lnTo>
                <a:cubicBezTo>
                  <a:pt x="49702" y="24314"/>
                  <a:pt x="42221" y="25800"/>
                  <a:pt x="35921" y="29674"/>
                </a:cubicBezTo>
                <a:cubicBezTo>
                  <a:pt x="21671" y="39784"/>
                  <a:pt x="18165" y="59458"/>
                  <a:pt x="28047" y="73873"/>
                </a:cubicBezTo>
                <a:cubicBezTo>
                  <a:pt x="35172" y="82497"/>
                  <a:pt x="44952" y="88517"/>
                  <a:pt x="55862" y="91019"/>
                </a:cubicBezTo>
                <a:cubicBezTo>
                  <a:pt x="66429" y="94728"/>
                  <a:pt x="77936" y="94728"/>
                  <a:pt x="88503" y="91019"/>
                </a:cubicBezTo>
                <a:cubicBezTo>
                  <a:pt x="97406" y="87641"/>
                  <a:pt x="104049" y="80084"/>
                  <a:pt x="106284" y="70825"/>
                </a:cubicBezTo>
                <a:cubicBezTo>
                  <a:pt x="108647" y="63903"/>
                  <a:pt x="108189" y="56333"/>
                  <a:pt x="105014" y="49741"/>
                </a:cubicBezTo>
                <a:cubicBezTo>
                  <a:pt x="101432" y="43150"/>
                  <a:pt x="95819" y="37892"/>
                  <a:pt x="89011" y="34754"/>
                </a:cubicBezTo>
                <a:lnTo>
                  <a:pt x="103236" y="13798"/>
                </a:lnTo>
                <a:cubicBezTo>
                  <a:pt x="113981" y="19310"/>
                  <a:pt x="122275" y="28645"/>
                  <a:pt x="126478" y="39962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5" name="Frihåndsform: figur 104">
            <a:extLst>
              <a:ext uri="{FF2B5EF4-FFF2-40B4-BE49-F238E27FC236}">
                <a16:creationId xmlns:a16="http://schemas.microsoft.com/office/drawing/2014/main" id="{5B1E7681-36DD-ED9C-AD1A-A5D8725E69C0}"/>
              </a:ext>
            </a:extLst>
          </p:cNvPr>
          <p:cNvSpPr/>
          <p:nvPr/>
        </p:nvSpPr>
        <p:spPr>
          <a:xfrm>
            <a:off x="4363282" y="2928407"/>
            <a:ext cx="113114" cy="63690"/>
          </a:xfrm>
          <a:custGeom>
            <a:avLst/>
            <a:gdLst>
              <a:gd name="connsiteX0" fmla="*/ 160215 w 160981"/>
              <a:gd name="connsiteY0" fmla="*/ 32606 h 90611"/>
              <a:gd name="connsiteX1" fmla="*/ 156532 w 160981"/>
              <a:gd name="connsiteY1" fmla="*/ 60040 h 90611"/>
              <a:gd name="connsiteX2" fmla="*/ 136845 w 160981"/>
              <a:gd name="connsiteY2" fmla="*/ 86457 h 90611"/>
              <a:gd name="connsiteX3" fmla="*/ 105728 w 160981"/>
              <a:gd name="connsiteY3" fmla="*/ 87727 h 90611"/>
              <a:gd name="connsiteX4" fmla="*/ 42224 w 160981"/>
              <a:gd name="connsiteY4" fmla="*/ 66390 h 90611"/>
              <a:gd name="connsiteX5" fmla="*/ 37017 w 160981"/>
              <a:gd name="connsiteY5" fmla="*/ 81885 h 90611"/>
              <a:gd name="connsiteX6" fmla="*/ 16060 w 160981"/>
              <a:gd name="connsiteY6" fmla="*/ 74773 h 90611"/>
              <a:gd name="connsiteX7" fmla="*/ 21267 w 160981"/>
              <a:gd name="connsiteY7" fmla="*/ 59278 h 90611"/>
              <a:gd name="connsiteX8" fmla="*/ 565 w 160981"/>
              <a:gd name="connsiteY8" fmla="*/ 52292 h 90611"/>
              <a:gd name="connsiteX9" fmla="*/ -451 w 160981"/>
              <a:gd name="connsiteY9" fmla="*/ 20667 h 90611"/>
              <a:gd name="connsiteX10" fmla="*/ 30793 w 160981"/>
              <a:gd name="connsiteY10" fmla="*/ 31208 h 90611"/>
              <a:gd name="connsiteX11" fmla="*/ 41208 w 160981"/>
              <a:gd name="connsiteY11" fmla="*/ -163 h 90611"/>
              <a:gd name="connsiteX12" fmla="*/ 62164 w 160981"/>
              <a:gd name="connsiteY12" fmla="*/ 6950 h 90611"/>
              <a:gd name="connsiteX13" fmla="*/ 51623 w 160981"/>
              <a:gd name="connsiteY13" fmla="*/ 37686 h 90611"/>
              <a:gd name="connsiteX14" fmla="*/ 115127 w 160981"/>
              <a:gd name="connsiteY14" fmla="*/ 59023 h 90611"/>
              <a:gd name="connsiteX15" fmla="*/ 128844 w 160981"/>
              <a:gd name="connsiteY15" fmla="*/ 59023 h 90611"/>
              <a:gd name="connsiteX16" fmla="*/ 137226 w 160981"/>
              <a:gd name="connsiteY16" fmla="*/ 48101 h 90611"/>
              <a:gd name="connsiteX17" fmla="*/ 139005 w 160981"/>
              <a:gd name="connsiteY17" fmla="*/ 39210 h 90611"/>
              <a:gd name="connsiteX18" fmla="*/ 139005 w 160981"/>
              <a:gd name="connsiteY18" fmla="*/ 30955 h 90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0981" h="90611">
                <a:moveTo>
                  <a:pt x="160215" y="32606"/>
                </a:moveTo>
                <a:cubicBezTo>
                  <a:pt x="161180" y="41915"/>
                  <a:pt x="159923" y="51314"/>
                  <a:pt x="156532" y="60040"/>
                </a:cubicBezTo>
                <a:cubicBezTo>
                  <a:pt x="153623" y="71051"/>
                  <a:pt x="146562" y="80513"/>
                  <a:pt x="136845" y="86457"/>
                </a:cubicBezTo>
                <a:cubicBezTo>
                  <a:pt x="127129" y="91296"/>
                  <a:pt x="115813" y="91753"/>
                  <a:pt x="105728" y="87727"/>
                </a:cubicBezTo>
                <a:lnTo>
                  <a:pt x="42224" y="66390"/>
                </a:lnTo>
                <a:lnTo>
                  <a:pt x="37017" y="81885"/>
                </a:lnTo>
                <a:lnTo>
                  <a:pt x="16060" y="74773"/>
                </a:lnTo>
                <a:lnTo>
                  <a:pt x="21267" y="59278"/>
                </a:lnTo>
                <a:lnTo>
                  <a:pt x="565" y="52292"/>
                </a:lnTo>
                <a:lnTo>
                  <a:pt x="-451" y="20667"/>
                </a:lnTo>
                <a:lnTo>
                  <a:pt x="30793" y="31208"/>
                </a:lnTo>
                <a:lnTo>
                  <a:pt x="41208" y="-163"/>
                </a:lnTo>
                <a:lnTo>
                  <a:pt x="62164" y="6950"/>
                </a:lnTo>
                <a:lnTo>
                  <a:pt x="51623" y="37686"/>
                </a:lnTo>
                <a:lnTo>
                  <a:pt x="115127" y="59023"/>
                </a:lnTo>
                <a:cubicBezTo>
                  <a:pt x="119496" y="60967"/>
                  <a:pt x="124475" y="60967"/>
                  <a:pt x="128844" y="59023"/>
                </a:cubicBezTo>
                <a:cubicBezTo>
                  <a:pt x="132921" y="56572"/>
                  <a:pt x="135918" y="52673"/>
                  <a:pt x="137226" y="48101"/>
                </a:cubicBezTo>
                <a:cubicBezTo>
                  <a:pt x="138141" y="45205"/>
                  <a:pt x="138725" y="42233"/>
                  <a:pt x="139005" y="39210"/>
                </a:cubicBezTo>
                <a:cubicBezTo>
                  <a:pt x="139449" y="36479"/>
                  <a:pt x="139449" y="33685"/>
                  <a:pt x="139005" y="30955"/>
                </a:cubicBez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6" name="Frihåndsform: figur 105">
            <a:extLst>
              <a:ext uri="{FF2B5EF4-FFF2-40B4-BE49-F238E27FC236}">
                <a16:creationId xmlns:a16="http://schemas.microsoft.com/office/drawing/2014/main" id="{668DB38F-6B47-AB79-94C0-36A4F969E399}"/>
              </a:ext>
            </a:extLst>
          </p:cNvPr>
          <p:cNvSpPr/>
          <p:nvPr/>
        </p:nvSpPr>
        <p:spPr>
          <a:xfrm>
            <a:off x="4668939" y="2299740"/>
            <a:ext cx="151802" cy="149801"/>
          </a:xfrm>
          <a:custGeom>
            <a:avLst/>
            <a:gdLst>
              <a:gd name="connsiteX0" fmla="*/ 69347 w 216041"/>
              <a:gd name="connsiteY0" fmla="*/ 22099 h 213120"/>
              <a:gd name="connsiteX1" fmla="*/ 88271 w 216041"/>
              <a:gd name="connsiteY1" fmla="*/ 0 h 213120"/>
              <a:gd name="connsiteX2" fmla="*/ 216042 w 216041"/>
              <a:gd name="connsiteY2" fmla="*/ 109608 h 213120"/>
              <a:gd name="connsiteX3" fmla="*/ 201690 w 216041"/>
              <a:gd name="connsiteY3" fmla="*/ 126501 h 213120"/>
              <a:gd name="connsiteX4" fmla="*/ 63885 w 216041"/>
              <a:gd name="connsiteY4" fmla="*/ 119515 h 213120"/>
              <a:gd name="connsiteX5" fmla="*/ 146949 w 216041"/>
              <a:gd name="connsiteY5" fmla="*/ 190767 h 213120"/>
              <a:gd name="connsiteX6" fmla="*/ 127898 w 216041"/>
              <a:gd name="connsiteY6" fmla="*/ 213120 h 213120"/>
              <a:gd name="connsiteX7" fmla="*/ 0 w 216041"/>
              <a:gd name="connsiteY7" fmla="*/ 103512 h 213120"/>
              <a:gd name="connsiteX8" fmla="*/ 14479 w 216041"/>
              <a:gd name="connsiteY8" fmla="*/ 86620 h 213120"/>
              <a:gd name="connsiteX9" fmla="*/ 152664 w 216041"/>
              <a:gd name="connsiteY9" fmla="*/ 93605 h 213120"/>
              <a:gd name="connsiteX10" fmla="*/ 69347 w 216041"/>
              <a:gd name="connsiteY10" fmla="*/ 22099 h 21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041" h="213120">
                <a:moveTo>
                  <a:pt x="69347" y="22099"/>
                </a:moveTo>
                <a:lnTo>
                  <a:pt x="88271" y="0"/>
                </a:lnTo>
                <a:lnTo>
                  <a:pt x="216042" y="109608"/>
                </a:lnTo>
                <a:lnTo>
                  <a:pt x="201690" y="126501"/>
                </a:lnTo>
                <a:lnTo>
                  <a:pt x="63885" y="119515"/>
                </a:lnTo>
                <a:lnTo>
                  <a:pt x="146949" y="190767"/>
                </a:lnTo>
                <a:lnTo>
                  <a:pt x="127898" y="213120"/>
                </a:lnTo>
                <a:lnTo>
                  <a:pt x="0" y="103512"/>
                </a:lnTo>
                <a:lnTo>
                  <a:pt x="14479" y="86620"/>
                </a:lnTo>
                <a:lnTo>
                  <a:pt x="152664" y="93605"/>
                </a:lnTo>
                <a:lnTo>
                  <a:pt x="69347" y="22099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7" name="Frihåndsform: figur 106">
            <a:extLst>
              <a:ext uri="{FF2B5EF4-FFF2-40B4-BE49-F238E27FC236}">
                <a16:creationId xmlns:a16="http://schemas.microsoft.com/office/drawing/2014/main" id="{9348FAB3-968D-90B4-8886-A06A946E361D}"/>
              </a:ext>
            </a:extLst>
          </p:cNvPr>
          <p:cNvSpPr/>
          <p:nvPr/>
        </p:nvSpPr>
        <p:spPr>
          <a:xfrm>
            <a:off x="4786446" y="2254746"/>
            <a:ext cx="90960" cy="91237"/>
          </a:xfrm>
          <a:custGeom>
            <a:avLst/>
            <a:gdLst>
              <a:gd name="connsiteX0" fmla="*/ 70584 w 129452"/>
              <a:gd name="connsiteY0" fmla="*/ 103984 h 129802"/>
              <a:gd name="connsiteX1" fmla="*/ 95097 w 129452"/>
              <a:gd name="connsiteY1" fmla="*/ 95348 h 129802"/>
              <a:gd name="connsiteX2" fmla="*/ 103098 w 129452"/>
              <a:gd name="connsiteY2" fmla="*/ 69946 h 129802"/>
              <a:gd name="connsiteX3" fmla="*/ 58137 w 129452"/>
              <a:gd name="connsiteY3" fmla="*/ 26128 h 129802"/>
              <a:gd name="connsiteX4" fmla="*/ 25369 w 129452"/>
              <a:gd name="connsiteY4" fmla="*/ 51581 h 129802"/>
              <a:gd name="connsiteX5" fmla="*/ 25496 w 129452"/>
              <a:gd name="connsiteY5" fmla="*/ 59785 h 129802"/>
              <a:gd name="connsiteX6" fmla="*/ 70584 w 129452"/>
              <a:gd name="connsiteY6" fmla="*/ 103603 h 129802"/>
              <a:gd name="connsiteX7" fmla="*/ 2634 w 129452"/>
              <a:gd name="connsiteY7" fmla="*/ 80234 h 129802"/>
              <a:gd name="connsiteX8" fmla="*/ 1238 w 129452"/>
              <a:gd name="connsiteY8" fmla="*/ 48227 h 129802"/>
              <a:gd name="connsiteX9" fmla="*/ 45818 w 129452"/>
              <a:gd name="connsiteY9" fmla="*/ 2123 h 129802"/>
              <a:gd name="connsiteX10" fmla="*/ 77823 w 129452"/>
              <a:gd name="connsiteY10" fmla="*/ 2123 h 129802"/>
              <a:gd name="connsiteX11" fmla="*/ 107417 w 129452"/>
              <a:gd name="connsiteY11" fmla="*/ 19905 h 129802"/>
              <a:gd name="connsiteX12" fmla="*/ 126087 w 129452"/>
              <a:gd name="connsiteY12" fmla="*/ 49117 h 129802"/>
              <a:gd name="connsiteX13" fmla="*/ 127357 w 129452"/>
              <a:gd name="connsiteY13" fmla="*/ 81123 h 129802"/>
              <a:gd name="connsiteX14" fmla="*/ 82650 w 129452"/>
              <a:gd name="connsiteY14" fmla="*/ 127354 h 129802"/>
              <a:gd name="connsiteX15" fmla="*/ 50770 w 129452"/>
              <a:gd name="connsiteY15" fmla="*/ 127354 h 129802"/>
              <a:gd name="connsiteX16" fmla="*/ 21305 w 129452"/>
              <a:gd name="connsiteY16" fmla="*/ 109446 h 129802"/>
              <a:gd name="connsiteX17" fmla="*/ 2634 w 129452"/>
              <a:gd name="connsiteY17" fmla="*/ 80361 h 129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452" h="129802">
                <a:moveTo>
                  <a:pt x="70584" y="103984"/>
                </a:moveTo>
                <a:cubicBezTo>
                  <a:pt x="79691" y="105471"/>
                  <a:pt x="88937" y="102219"/>
                  <a:pt x="95097" y="95348"/>
                </a:cubicBezTo>
                <a:cubicBezTo>
                  <a:pt x="101993" y="88845"/>
                  <a:pt x="105016" y="79230"/>
                  <a:pt x="103098" y="69946"/>
                </a:cubicBezTo>
                <a:cubicBezTo>
                  <a:pt x="97218" y="48240"/>
                  <a:pt x="79983" y="31450"/>
                  <a:pt x="58137" y="26128"/>
                </a:cubicBezTo>
                <a:cubicBezTo>
                  <a:pt x="42058" y="24109"/>
                  <a:pt x="27388" y="35501"/>
                  <a:pt x="25369" y="51581"/>
                </a:cubicBezTo>
                <a:cubicBezTo>
                  <a:pt x="25026" y="54311"/>
                  <a:pt x="25064" y="57067"/>
                  <a:pt x="25496" y="59785"/>
                </a:cubicBezTo>
                <a:cubicBezTo>
                  <a:pt x="31593" y="81415"/>
                  <a:pt x="48789" y="98129"/>
                  <a:pt x="70584" y="103603"/>
                </a:cubicBezTo>
                <a:moveTo>
                  <a:pt x="2634" y="80234"/>
                </a:moveTo>
                <a:cubicBezTo>
                  <a:pt x="-935" y="69933"/>
                  <a:pt x="-1417" y="58807"/>
                  <a:pt x="1238" y="48227"/>
                </a:cubicBezTo>
                <a:cubicBezTo>
                  <a:pt x="7182" y="26217"/>
                  <a:pt x="24023" y="8804"/>
                  <a:pt x="45818" y="2123"/>
                </a:cubicBezTo>
                <a:cubicBezTo>
                  <a:pt x="56270" y="-925"/>
                  <a:pt x="67371" y="-925"/>
                  <a:pt x="77823" y="2123"/>
                </a:cubicBezTo>
                <a:cubicBezTo>
                  <a:pt x="89038" y="5426"/>
                  <a:pt x="99224" y="11547"/>
                  <a:pt x="107417" y="19905"/>
                </a:cubicBezTo>
                <a:cubicBezTo>
                  <a:pt x="115989" y="27932"/>
                  <a:pt x="122403" y="37965"/>
                  <a:pt x="126087" y="49117"/>
                </a:cubicBezTo>
                <a:cubicBezTo>
                  <a:pt x="129478" y="59455"/>
                  <a:pt x="129922" y="70543"/>
                  <a:pt x="127357" y="81123"/>
                </a:cubicBezTo>
                <a:cubicBezTo>
                  <a:pt x="121476" y="103235"/>
                  <a:pt x="104559" y="120724"/>
                  <a:pt x="82650" y="127354"/>
                </a:cubicBezTo>
                <a:cubicBezTo>
                  <a:pt x="72235" y="130402"/>
                  <a:pt x="61173" y="130402"/>
                  <a:pt x="50770" y="127354"/>
                </a:cubicBezTo>
                <a:cubicBezTo>
                  <a:pt x="39619" y="123912"/>
                  <a:pt x="29497" y="117765"/>
                  <a:pt x="21305" y="109446"/>
                </a:cubicBezTo>
                <a:cubicBezTo>
                  <a:pt x="12745" y="101470"/>
                  <a:pt x="6317" y="91474"/>
                  <a:pt x="2634" y="80361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8" name="Frihåndsform: figur 107">
            <a:extLst>
              <a:ext uri="{FF2B5EF4-FFF2-40B4-BE49-F238E27FC236}">
                <a16:creationId xmlns:a16="http://schemas.microsoft.com/office/drawing/2014/main" id="{BAC08553-6408-274C-33D8-B4C801517037}"/>
              </a:ext>
            </a:extLst>
          </p:cNvPr>
          <p:cNvSpPr/>
          <p:nvPr/>
        </p:nvSpPr>
        <p:spPr>
          <a:xfrm>
            <a:off x="4839482" y="2174578"/>
            <a:ext cx="98435" cy="100611"/>
          </a:xfrm>
          <a:custGeom>
            <a:avLst/>
            <a:gdLst>
              <a:gd name="connsiteX0" fmla="*/ 62107 w 140090"/>
              <a:gd name="connsiteY0" fmla="*/ 20829 h 143138"/>
              <a:gd name="connsiteX1" fmla="*/ 84588 w 140090"/>
              <a:gd name="connsiteY1" fmla="*/ 0 h 143138"/>
              <a:gd name="connsiteX2" fmla="*/ 140091 w 140090"/>
              <a:gd name="connsiteY2" fmla="*/ 120531 h 143138"/>
              <a:gd name="connsiteX3" fmla="*/ 115832 w 140090"/>
              <a:gd name="connsiteY3" fmla="*/ 143139 h 143138"/>
              <a:gd name="connsiteX4" fmla="*/ 0 w 140090"/>
              <a:gd name="connsiteY4" fmla="*/ 78618 h 143138"/>
              <a:gd name="connsiteX5" fmla="*/ 23751 w 140090"/>
              <a:gd name="connsiteY5" fmla="*/ 56519 h 143138"/>
              <a:gd name="connsiteX6" fmla="*/ 108084 w 140090"/>
              <a:gd name="connsiteY6" fmla="*/ 109227 h 143138"/>
              <a:gd name="connsiteX7" fmla="*/ 62107 w 140090"/>
              <a:gd name="connsiteY7" fmla="*/ 20829 h 143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090" h="143138">
                <a:moveTo>
                  <a:pt x="62107" y="20829"/>
                </a:moveTo>
                <a:lnTo>
                  <a:pt x="84588" y="0"/>
                </a:lnTo>
                <a:lnTo>
                  <a:pt x="140091" y="120531"/>
                </a:lnTo>
                <a:lnTo>
                  <a:pt x="115832" y="143139"/>
                </a:lnTo>
                <a:lnTo>
                  <a:pt x="0" y="78618"/>
                </a:lnTo>
                <a:lnTo>
                  <a:pt x="23751" y="56519"/>
                </a:lnTo>
                <a:lnTo>
                  <a:pt x="108084" y="109227"/>
                </a:lnTo>
                <a:lnTo>
                  <a:pt x="62107" y="20829"/>
                </a:lnTo>
                <a:close/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09" name="Frihåndsform: figur 108">
            <a:extLst>
              <a:ext uri="{FF2B5EF4-FFF2-40B4-BE49-F238E27FC236}">
                <a16:creationId xmlns:a16="http://schemas.microsoft.com/office/drawing/2014/main" id="{E0CB7A4A-91D2-B4C7-558D-795265A2FDF6}"/>
              </a:ext>
            </a:extLst>
          </p:cNvPr>
          <p:cNvSpPr/>
          <p:nvPr/>
        </p:nvSpPr>
        <p:spPr>
          <a:xfrm>
            <a:off x="5452939" y="1788624"/>
            <a:ext cx="117190" cy="129560"/>
          </a:xfrm>
          <a:custGeom>
            <a:avLst/>
            <a:gdLst>
              <a:gd name="connsiteX0" fmla="*/ 122366 w 166782"/>
              <a:gd name="connsiteY0" fmla="*/ 124086 h 184323"/>
              <a:gd name="connsiteX1" fmla="*/ 133670 w 166782"/>
              <a:gd name="connsiteY1" fmla="*/ 98684 h 184323"/>
              <a:gd name="connsiteX2" fmla="*/ 130368 w 166782"/>
              <a:gd name="connsiteY2" fmla="*/ 68075 h 184323"/>
              <a:gd name="connsiteX3" fmla="*/ 114238 w 166782"/>
              <a:gd name="connsiteY3" fmla="*/ 41911 h 184323"/>
              <a:gd name="connsiteX4" fmla="*/ 89599 w 166782"/>
              <a:gd name="connsiteY4" fmla="*/ 29210 h 184323"/>
              <a:gd name="connsiteX5" fmla="*/ 60005 w 166782"/>
              <a:gd name="connsiteY5" fmla="*/ 31624 h 184323"/>
              <a:gd name="connsiteX6" fmla="*/ 37017 w 166782"/>
              <a:gd name="connsiteY6" fmla="*/ 39498 h 184323"/>
              <a:gd name="connsiteX7" fmla="*/ 75119 w 166782"/>
              <a:gd name="connsiteY7" fmla="*/ 148979 h 184323"/>
              <a:gd name="connsiteX8" fmla="*/ 98108 w 166782"/>
              <a:gd name="connsiteY8" fmla="*/ 140978 h 184323"/>
              <a:gd name="connsiteX9" fmla="*/ 122875 w 166782"/>
              <a:gd name="connsiteY9" fmla="*/ 124721 h 184323"/>
              <a:gd name="connsiteX10" fmla="*/ 98997 w 166782"/>
              <a:gd name="connsiteY10" fmla="*/ 1649 h 184323"/>
              <a:gd name="connsiteX11" fmla="*/ 137100 w 166782"/>
              <a:gd name="connsiteY11" fmla="*/ 20320 h 184323"/>
              <a:gd name="connsiteX12" fmla="*/ 165295 w 166782"/>
              <a:gd name="connsiteY12" fmla="*/ 102621 h 184323"/>
              <a:gd name="connsiteX13" fmla="*/ 146879 w 166782"/>
              <a:gd name="connsiteY13" fmla="*/ 140724 h 184323"/>
              <a:gd name="connsiteX14" fmla="*/ 108776 w 166782"/>
              <a:gd name="connsiteY14" fmla="*/ 165364 h 184323"/>
              <a:gd name="connsiteX15" fmla="*/ 54417 w 166782"/>
              <a:gd name="connsiteY15" fmla="*/ 184161 h 184323"/>
              <a:gd name="connsiteX16" fmla="*/ -451 w 166782"/>
              <a:gd name="connsiteY16" fmla="*/ 24003 h 184323"/>
              <a:gd name="connsiteX17" fmla="*/ 53909 w 166782"/>
              <a:gd name="connsiteY17" fmla="*/ 5206 h 184323"/>
              <a:gd name="connsiteX18" fmla="*/ 99124 w 166782"/>
              <a:gd name="connsiteY18" fmla="*/ 1014 h 184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66782" h="184323">
                <a:moveTo>
                  <a:pt x="122366" y="124086"/>
                </a:moveTo>
                <a:cubicBezTo>
                  <a:pt x="128424" y="116834"/>
                  <a:pt x="132337" y="108032"/>
                  <a:pt x="133670" y="98684"/>
                </a:cubicBezTo>
                <a:cubicBezTo>
                  <a:pt x="135055" y="88358"/>
                  <a:pt x="133911" y="77867"/>
                  <a:pt x="130368" y="68075"/>
                </a:cubicBezTo>
                <a:cubicBezTo>
                  <a:pt x="127129" y="58206"/>
                  <a:pt x="121604" y="49240"/>
                  <a:pt x="114238" y="41911"/>
                </a:cubicBezTo>
                <a:cubicBezTo>
                  <a:pt x="107417" y="35396"/>
                  <a:pt x="98857" y="30988"/>
                  <a:pt x="89599" y="29210"/>
                </a:cubicBezTo>
                <a:cubicBezTo>
                  <a:pt x="79704" y="27254"/>
                  <a:pt x="69455" y="28093"/>
                  <a:pt x="60005" y="31624"/>
                </a:cubicBezTo>
                <a:lnTo>
                  <a:pt x="37017" y="39498"/>
                </a:lnTo>
                <a:lnTo>
                  <a:pt x="75119" y="148979"/>
                </a:lnTo>
                <a:lnTo>
                  <a:pt x="98108" y="140978"/>
                </a:lnTo>
                <a:cubicBezTo>
                  <a:pt x="107697" y="137930"/>
                  <a:pt x="116258" y="132303"/>
                  <a:pt x="122875" y="124721"/>
                </a:cubicBezTo>
                <a:moveTo>
                  <a:pt x="98997" y="1649"/>
                </a:moveTo>
                <a:cubicBezTo>
                  <a:pt x="113209" y="4139"/>
                  <a:pt x="126418" y="10616"/>
                  <a:pt x="137100" y="20320"/>
                </a:cubicBezTo>
                <a:cubicBezTo>
                  <a:pt x="159313" y="41543"/>
                  <a:pt x="169829" y="72241"/>
                  <a:pt x="165295" y="102621"/>
                </a:cubicBezTo>
                <a:cubicBezTo>
                  <a:pt x="162882" y="116808"/>
                  <a:pt x="156494" y="130017"/>
                  <a:pt x="146879" y="140724"/>
                </a:cubicBezTo>
                <a:cubicBezTo>
                  <a:pt x="136528" y="152091"/>
                  <a:pt x="123395" y="160588"/>
                  <a:pt x="108776" y="165364"/>
                </a:cubicBezTo>
                <a:lnTo>
                  <a:pt x="54417" y="184161"/>
                </a:lnTo>
                <a:lnTo>
                  <a:pt x="-451" y="24003"/>
                </a:lnTo>
                <a:lnTo>
                  <a:pt x="53909" y="5206"/>
                </a:lnTo>
                <a:cubicBezTo>
                  <a:pt x="68375" y="-14"/>
                  <a:pt x="83947" y="-1462"/>
                  <a:pt x="99124" y="1014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10" name="Frihåndsform: figur 109">
            <a:extLst>
              <a:ext uri="{FF2B5EF4-FFF2-40B4-BE49-F238E27FC236}">
                <a16:creationId xmlns:a16="http://schemas.microsoft.com/office/drawing/2014/main" id="{8CDCF37F-907E-C2E0-2947-E1F2F46990F8}"/>
              </a:ext>
            </a:extLst>
          </p:cNvPr>
          <p:cNvSpPr/>
          <p:nvPr/>
        </p:nvSpPr>
        <p:spPr>
          <a:xfrm>
            <a:off x="5585496" y="1781579"/>
            <a:ext cx="84303" cy="91336"/>
          </a:xfrm>
          <a:custGeom>
            <a:avLst/>
            <a:gdLst>
              <a:gd name="connsiteX0" fmla="*/ 31510 w 119978"/>
              <a:gd name="connsiteY0" fmla="*/ 36692 h 129942"/>
              <a:gd name="connsiteX1" fmla="*/ 29097 w 119978"/>
              <a:gd name="connsiteY1" fmla="*/ 62094 h 129942"/>
              <a:gd name="connsiteX2" fmla="*/ 82822 w 119978"/>
              <a:gd name="connsiteY2" fmla="*/ 47234 h 129942"/>
              <a:gd name="connsiteX3" fmla="*/ 69232 w 119978"/>
              <a:gd name="connsiteY3" fmla="*/ 26531 h 129942"/>
              <a:gd name="connsiteX4" fmla="*/ 33708 w 119978"/>
              <a:gd name="connsiteY4" fmla="*/ 31853 h 129942"/>
              <a:gd name="connsiteX5" fmla="*/ 31130 w 119978"/>
              <a:gd name="connsiteY5" fmla="*/ 36184 h 129942"/>
              <a:gd name="connsiteX6" fmla="*/ 114828 w 119978"/>
              <a:gd name="connsiteY6" fmla="*/ 58791 h 129942"/>
              <a:gd name="connsiteX7" fmla="*/ 34431 w 119978"/>
              <a:gd name="connsiteY7" fmla="*/ 81653 h 129942"/>
              <a:gd name="connsiteX8" fmla="*/ 49673 w 119978"/>
              <a:gd name="connsiteY8" fmla="*/ 103753 h 129942"/>
              <a:gd name="connsiteX9" fmla="*/ 72661 w 119978"/>
              <a:gd name="connsiteY9" fmla="*/ 106039 h 129942"/>
              <a:gd name="connsiteX10" fmla="*/ 88157 w 119978"/>
              <a:gd name="connsiteY10" fmla="*/ 95878 h 129942"/>
              <a:gd name="connsiteX11" fmla="*/ 92983 w 119978"/>
              <a:gd name="connsiteY11" fmla="*/ 78224 h 129942"/>
              <a:gd name="connsiteX12" fmla="*/ 119527 w 119978"/>
              <a:gd name="connsiteY12" fmla="*/ 80383 h 129942"/>
              <a:gd name="connsiteX13" fmla="*/ 108478 w 119978"/>
              <a:gd name="connsiteY13" fmla="*/ 110484 h 129942"/>
              <a:gd name="connsiteX14" fmla="*/ 78377 w 119978"/>
              <a:gd name="connsiteY14" fmla="*/ 127503 h 129942"/>
              <a:gd name="connsiteX15" fmla="*/ 45228 w 119978"/>
              <a:gd name="connsiteY15" fmla="*/ 127503 h 129942"/>
              <a:gd name="connsiteX16" fmla="*/ 18682 w 119978"/>
              <a:gd name="connsiteY16" fmla="*/ 110992 h 129942"/>
              <a:gd name="connsiteX17" fmla="*/ 647 w 119978"/>
              <a:gd name="connsiteY17" fmla="*/ 45455 h 129942"/>
              <a:gd name="connsiteX18" fmla="*/ 14110 w 119978"/>
              <a:gd name="connsiteY18" fmla="*/ 18149 h 129942"/>
              <a:gd name="connsiteX19" fmla="*/ 41418 w 119978"/>
              <a:gd name="connsiteY19" fmla="*/ 2019 h 129942"/>
              <a:gd name="connsiteX20" fmla="*/ 72408 w 119978"/>
              <a:gd name="connsiteY20" fmla="*/ 2019 h 129942"/>
              <a:gd name="connsiteX21" fmla="*/ 97809 w 119978"/>
              <a:gd name="connsiteY21" fmla="*/ 18149 h 129942"/>
              <a:gd name="connsiteX22" fmla="*/ 113431 w 119978"/>
              <a:gd name="connsiteY22" fmla="*/ 48631 h 129942"/>
              <a:gd name="connsiteX23" fmla="*/ 115210 w 119978"/>
              <a:gd name="connsiteY23" fmla="*/ 59681 h 12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19978" h="129942">
                <a:moveTo>
                  <a:pt x="31510" y="36692"/>
                </a:moveTo>
                <a:cubicBezTo>
                  <a:pt x="28297" y="44757"/>
                  <a:pt x="27459" y="53571"/>
                  <a:pt x="29097" y="62094"/>
                </a:cubicBezTo>
                <a:lnTo>
                  <a:pt x="82822" y="47234"/>
                </a:lnTo>
                <a:cubicBezTo>
                  <a:pt x="80802" y="38978"/>
                  <a:pt x="76001" y="31675"/>
                  <a:pt x="69232" y="26531"/>
                </a:cubicBezTo>
                <a:cubicBezTo>
                  <a:pt x="57954" y="18187"/>
                  <a:pt x="42039" y="20574"/>
                  <a:pt x="33708" y="31853"/>
                </a:cubicBezTo>
                <a:cubicBezTo>
                  <a:pt x="32704" y="33212"/>
                  <a:pt x="31841" y="34660"/>
                  <a:pt x="31130" y="36184"/>
                </a:cubicBezTo>
                <a:moveTo>
                  <a:pt x="114828" y="58791"/>
                </a:moveTo>
                <a:lnTo>
                  <a:pt x="34431" y="81653"/>
                </a:lnTo>
                <a:cubicBezTo>
                  <a:pt x="37010" y="90467"/>
                  <a:pt x="42357" y="98215"/>
                  <a:pt x="49673" y="103753"/>
                </a:cubicBezTo>
                <a:cubicBezTo>
                  <a:pt x="56620" y="107893"/>
                  <a:pt x="65041" y="108731"/>
                  <a:pt x="72661" y="106039"/>
                </a:cubicBezTo>
                <a:cubicBezTo>
                  <a:pt x="78834" y="104515"/>
                  <a:pt x="84295" y="100933"/>
                  <a:pt x="88157" y="95878"/>
                </a:cubicBezTo>
                <a:cubicBezTo>
                  <a:pt x="91903" y="90798"/>
                  <a:pt x="93618" y="84498"/>
                  <a:pt x="92983" y="78224"/>
                </a:cubicBezTo>
                <a:lnTo>
                  <a:pt x="119527" y="80383"/>
                </a:lnTo>
                <a:cubicBezTo>
                  <a:pt x="119388" y="91382"/>
                  <a:pt x="115489" y="102000"/>
                  <a:pt x="108478" y="110484"/>
                </a:cubicBezTo>
                <a:cubicBezTo>
                  <a:pt x="100311" y="118955"/>
                  <a:pt x="89846" y="124874"/>
                  <a:pt x="78377" y="127503"/>
                </a:cubicBezTo>
                <a:cubicBezTo>
                  <a:pt x="67530" y="130539"/>
                  <a:pt x="56074" y="130539"/>
                  <a:pt x="45228" y="127503"/>
                </a:cubicBezTo>
                <a:cubicBezTo>
                  <a:pt x="34940" y="124747"/>
                  <a:pt x="25707" y="118994"/>
                  <a:pt x="18682" y="110992"/>
                </a:cubicBezTo>
                <a:cubicBezTo>
                  <a:pt x="3340" y="92855"/>
                  <a:pt x="-3252" y="68889"/>
                  <a:pt x="647" y="45455"/>
                </a:cubicBezTo>
                <a:cubicBezTo>
                  <a:pt x="2565" y="35295"/>
                  <a:pt x="7213" y="25845"/>
                  <a:pt x="14110" y="18149"/>
                </a:cubicBezTo>
                <a:cubicBezTo>
                  <a:pt x="21527" y="10325"/>
                  <a:pt x="30977" y="4737"/>
                  <a:pt x="41418" y="2019"/>
                </a:cubicBezTo>
                <a:cubicBezTo>
                  <a:pt x="51540" y="-890"/>
                  <a:pt x="62285" y="-890"/>
                  <a:pt x="72408" y="2019"/>
                </a:cubicBezTo>
                <a:cubicBezTo>
                  <a:pt x="82314" y="4711"/>
                  <a:pt x="91167" y="10325"/>
                  <a:pt x="97809" y="18149"/>
                </a:cubicBezTo>
                <a:cubicBezTo>
                  <a:pt x="105239" y="27001"/>
                  <a:pt x="110586" y="37429"/>
                  <a:pt x="113431" y="48631"/>
                </a:cubicBezTo>
                <a:cubicBezTo>
                  <a:pt x="114409" y="52238"/>
                  <a:pt x="114993" y="55946"/>
                  <a:pt x="115210" y="59681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11" name="Frihåndsform: figur 110">
            <a:extLst>
              <a:ext uri="{FF2B5EF4-FFF2-40B4-BE49-F238E27FC236}">
                <a16:creationId xmlns:a16="http://schemas.microsoft.com/office/drawing/2014/main" id="{87F1BC37-1712-BAC1-AD8D-8D3F3CF3802B}"/>
              </a:ext>
            </a:extLst>
          </p:cNvPr>
          <p:cNvSpPr/>
          <p:nvPr/>
        </p:nvSpPr>
        <p:spPr>
          <a:xfrm>
            <a:off x="5678858" y="1757555"/>
            <a:ext cx="85896" cy="92318"/>
          </a:xfrm>
          <a:custGeom>
            <a:avLst/>
            <a:gdLst>
              <a:gd name="connsiteX0" fmla="*/ 108839 w 122245"/>
              <a:gd name="connsiteY0" fmla="*/ 111132 h 131339"/>
              <a:gd name="connsiteX1" fmla="*/ 76960 w 122245"/>
              <a:gd name="connsiteY1" fmla="*/ 129422 h 131339"/>
              <a:gd name="connsiteX2" fmla="*/ 43176 w 122245"/>
              <a:gd name="connsiteY2" fmla="*/ 128278 h 131339"/>
              <a:gd name="connsiteX3" fmla="*/ 16377 w 122245"/>
              <a:gd name="connsiteY3" fmla="*/ 110497 h 131339"/>
              <a:gd name="connsiteX4" fmla="*/ 1390 w 122245"/>
              <a:gd name="connsiteY4" fmla="*/ 78999 h 131339"/>
              <a:gd name="connsiteX5" fmla="*/ 2152 w 122245"/>
              <a:gd name="connsiteY5" fmla="*/ 44199 h 131339"/>
              <a:gd name="connsiteX6" fmla="*/ 19044 w 122245"/>
              <a:gd name="connsiteY6" fmla="*/ 16892 h 131339"/>
              <a:gd name="connsiteX7" fmla="*/ 49399 w 122245"/>
              <a:gd name="connsiteY7" fmla="*/ 1778 h 131339"/>
              <a:gd name="connsiteX8" fmla="*/ 87502 w 122245"/>
              <a:gd name="connsiteY8" fmla="*/ 4445 h 131339"/>
              <a:gd name="connsiteX9" fmla="*/ 111507 w 122245"/>
              <a:gd name="connsiteY9" fmla="*/ 29085 h 131339"/>
              <a:gd name="connsiteX10" fmla="*/ 89534 w 122245"/>
              <a:gd name="connsiteY10" fmla="*/ 42675 h 131339"/>
              <a:gd name="connsiteX11" fmla="*/ 75944 w 122245"/>
              <a:gd name="connsiteY11" fmla="*/ 26036 h 131339"/>
              <a:gd name="connsiteX12" fmla="*/ 54733 w 122245"/>
              <a:gd name="connsiteY12" fmla="*/ 23369 h 131339"/>
              <a:gd name="connsiteX13" fmla="*/ 33396 w 122245"/>
              <a:gd name="connsiteY13" fmla="*/ 39881 h 131339"/>
              <a:gd name="connsiteX14" fmla="*/ 46733 w 122245"/>
              <a:gd name="connsiteY14" fmla="*/ 101480 h 131339"/>
              <a:gd name="connsiteX15" fmla="*/ 72896 w 122245"/>
              <a:gd name="connsiteY15" fmla="*/ 107830 h 131339"/>
              <a:gd name="connsiteX16" fmla="*/ 90804 w 122245"/>
              <a:gd name="connsiteY16" fmla="*/ 96780 h 131339"/>
              <a:gd name="connsiteX17" fmla="*/ 96393 w 122245"/>
              <a:gd name="connsiteY17" fmla="*/ 75570 h 131339"/>
              <a:gd name="connsiteX18" fmla="*/ 121794 w 122245"/>
              <a:gd name="connsiteY18" fmla="*/ 78237 h 131339"/>
              <a:gd name="connsiteX19" fmla="*/ 109094 w 122245"/>
              <a:gd name="connsiteY19" fmla="*/ 111132 h 131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2245" h="131339">
                <a:moveTo>
                  <a:pt x="108839" y="111132"/>
                </a:moveTo>
                <a:cubicBezTo>
                  <a:pt x="100609" y="120683"/>
                  <a:pt x="89356" y="127148"/>
                  <a:pt x="76960" y="129422"/>
                </a:cubicBezTo>
                <a:cubicBezTo>
                  <a:pt x="65796" y="132102"/>
                  <a:pt x="54124" y="131708"/>
                  <a:pt x="43176" y="128278"/>
                </a:cubicBezTo>
                <a:cubicBezTo>
                  <a:pt x="32736" y="125014"/>
                  <a:pt x="23439" y="118842"/>
                  <a:pt x="16377" y="110497"/>
                </a:cubicBezTo>
                <a:cubicBezTo>
                  <a:pt x="8858" y="101403"/>
                  <a:pt x="3702" y="90582"/>
                  <a:pt x="1390" y="78999"/>
                </a:cubicBezTo>
                <a:cubicBezTo>
                  <a:pt x="-1303" y="67518"/>
                  <a:pt x="-1036" y="55553"/>
                  <a:pt x="2152" y="44199"/>
                </a:cubicBezTo>
                <a:cubicBezTo>
                  <a:pt x="5111" y="33695"/>
                  <a:pt x="10967" y="24233"/>
                  <a:pt x="19044" y="16892"/>
                </a:cubicBezTo>
                <a:cubicBezTo>
                  <a:pt x="27605" y="9195"/>
                  <a:pt x="38095" y="3975"/>
                  <a:pt x="49399" y="1778"/>
                </a:cubicBezTo>
                <a:cubicBezTo>
                  <a:pt x="62050" y="-1524"/>
                  <a:pt x="75436" y="-597"/>
                  <a:pt x="87502" y="4445"/>
                </a:cubicBezTo>
                <a:cubicBezTo>
                  <a:pt x="98438" y="9170"/>
                  <a:pt x="107062" y="18035"/>
                  <a:pt x="111507" y="29085"/>
                </a:cubicBezTo>
                <a:lnTo>
                  <a:pt x="89534" y="42675"/>
                </a:lnTo>
                <a:cubicBezTo>
                  <a:pt x="87058" y="35727"/>
                  <a:pt x="82257" y="29847"/>
                  <a:pt x="75944" y="26036"/>
                </a:cubicBezTo>
                <a:cubicBezTo>
                  <a:pt x="69441" y="22557"/>
                  <a:pt x="61897" y="21604"/>
                  <a:pt x="54733" y="23369"/>
                </a:cubicBezTo>
                <a:cubicBezTo>
                  <a:pt x="45373" y="25097"/>
                  <a:pt x="37423" y="31257"/>
                  <a:pt x="33396" y="39881"/>
                </a:cubicBezTo>
                <a:cubicBezTo>
                  <a:pt x="25852" y="61281"/>
                  <a:pt x="31009" y="85108"/>
                  <a:pt x="46733" y="101480"/>
                </a:cubicBezTo>
                <a:cubicBezTo>
                  <a:pt x="53870" y="107792"/>
                  <a:pt x="63662" y="110167"/>
                  <a:pt x="72896" y="107830"/>
                </a:cubicBezTo>
                <a:cubicBezTo>
                  <a:pt x="80059" y="106573"/>
                  <a:pt x="86473" y="102623"/>
                  <a:pt x="90804" y="96780"/>
                </a:cubicBezTo>
                <a:cubicBezTo>
                  <a:pt x="94945" y="90519"/>
                  <a:pt x="96914" y="83063"/>
                  <a:pt x="96393" y="75570"/>
                </a:cubicBezTo>
                <a:lnTo>
                  <a:pt x="121794" y="78237"/>
                </a:lnTo>
                <a:cubicBezTo>
                  <a:pt x="121820" y="90405"/>
                  <a:pt x="117298" y="102140"/>
                  <a:pt x="109094" y="111132"/>
                </a:cubicBezTo>
              </a:path>
            </a:pathLst>
          </a:custGeom>
          <a:solidFill>
            <a:srgbClr val="4A1011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12" name="Frihåndsform: figur 111">
            <a:extLst>
              <a:ext uri="{FF2B5EF4-FFF2-40B4-BE49-F238E27FC236}">
                <a16:creationId xmlns:a16="http://schemas.microsoft.com/office/drawing/2014/main" id="{2778D22A-D7B5-04B3-7223-3FB3EA4B5B3E}"/>
              </a:ext>
            </a:extLst>
          </p:cNvPr>
          <p:cNvSpPr/>
          <p:nvPr/>
        </p:nvSpPr>
        <p:spPr>
          <a:xfrm>
            <a:off x="4576662" y="2007368"/>
            <a:ext cx="3035958" cy="3048703"/>
          </a:xfrm>
          <a:custGeom>
            <a:avLst/>
            <a:gdLst>
              <a:gd name="connsiteX0" fmla="*/ 4320256 w 4320706"/>
              <a:gd name="connsiteY0" fmla="*/ 2168510 h 4337344"/>
              <a:gd name="connsiteX1" fmla="*/ 2159966 w 4320706"/>
              <a:gd name="connsiteY1" fmla="*/ 4337182 h 4337344"/>
              <a:gd name="connsiteX2" fmla="*/ -451 w 4320706"/>
              <a:gd name="connsiteY2" fmla="*/ 2168510 h 4337344"/>
              <a:gd name="connsiteX3" fmla="*/ 2160093 w 4320706"/>
              <a:gd name="connsiteY3" fmla="*/ -163 h 4337344"/>
              <a:gd name="connsiteX4" fmla="*/ 4320256 w 4320706"/>
              <a:gd name="connsiteY4" fmla="*/ 2168510 h 4337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20706" h="4337344">
                <a:moveTo>
                  <a:pt x="4320256" y="2168510"/>
                </a:moveTo>
                <a:cubicBezTo>
                  <a:pt x="4320256" y="3366328"/>
                  <a:pt x="3353085" y="4337182"/>
                  <a:pt x="2159966" y="4337182"/>
                </a:cubicBezTo>
                <a:cubicBezTo>
                  <a:pt x="966846" y="4337182"/>
                  <a:pt x="-451" y="3366328"/>
                  <a:pt x="-451" y="2168510"/>
                </a:cubicBezTo>
                <a:cubicBezTo>
                  <a:pt x="-451" y="970691"/>
                  <a:pt x="967228" y="-163"/>
                  <a:pt x="2160093" y="-163"/>
                </a:cubicBezTo>
                <a:cubicBezTo>
                  <a:pt x="3352958" y="-163"/>
                  <a:pt x="4320256" y="970818"/>
                  <a:pt x="4320256" y="2168510"/>
                </a:cubicBezTo>
              </a:path>
            </a:pathLst>
          </a:custGeom>
          <a:solidFill>
            <a:srgbClr val="FFFFFF"/>
          </a:solidFill>
          <a:ln w="12686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4251" tIns="32125" rIns="64251" bIns="3212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nb-NO" sz="1265"/>
          </a:p>
        </p:txBody>
      </p:sp>
      <p:sp>
        <p:nvSpPr>
          <p:cNvPr id="114" name="Plassholder for tekst 113">
            <a:extLst>
              <a:ext uri="{FF2B5EF4-FFF2-40B4-BE49-F238E27FC236}">
                <a16:creationId xmlns:a16="http://schemas.microsoft.com/office/drawing/2014/main" id="{9DFD56E0-A877-43D7-5F51-3616060C4D4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711505" y="1231319"/>
            <a:ext cx="204378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15" name="Plassholder for tekst 113">
            <a:extLst>
              <a:ext uri="{FF2B5EF4-FFF2-40B4-BE49-F238E27FC236}">
                <a16:creationId xmlns:a16="http://schemas.microsoft.com/office/drawing/2014/main" id="{501D7E4A-2187-5743-0E81-9E651D596DE2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015678" y="143205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16" name="Plassholder for tekst 113">
            <a:extLst>
              <a:ext uri="{FF2B5EF4-FFF2-40B4-BE49-F238E27FC236}">
                <a16:creationId xmlns:a16="http://schemas.microsoft.com/office/drawing/2014/main" id="{1E1C25BC-9BB0-4918-0533-33FD5A10A1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672452" y="1632788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17" name="Plassholder for tekst 113">
            <a:extLst>
              <a:ext uri="{FF2B5EF4-FFF2-40B4-BE49-F238E27FC236}">
                <a16:creationId xmlns:a16="http://schemas.microsoft.com/office/drawing/2014/main" id="{885D1A25-1EF0-C3AE-4334-CDF18414DDBF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436310" y="184245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18" name="Plassholder for tekst 113">
            <a:extLst>
              <a:ext uri="{FF2B5EF4-FFF2-40B4-BE49-F238E27FC236}">
                <a16:creationId xmlns:a16="http://schemas.microsoft.com/office/drawing/2014/main" id="{8BE505C9-EFF6-59FE-BA27-055B5E230B3F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53710" y="204318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19" name="Plassholder for tekst 113">
            <a:extLst>
              <a:ext uri="{FF2B5EF4-FFF2-40B4-BE49-F238E27FC236}">
                <a16:creationId xmlns:a16="http://schemas.microsoft.com/office/drawing/2014/main" id="{342A7B28-76F1-F33F-010E-7A7C7B83CBFE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102343" y="2243919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0" name="Plassholder for tekst 113">
            <a:extLst>
              <a:ext uri="{FF2B5EF4-FFF2-40B4-BE49-F238E27FC236}">
                <a16:creationId xmlns:a16="http://schemas.microsoft.com/office/drawing/2014/main" id="{24B56E25-C637-238F-3288-C1C17351F07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995594" y="2444653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1" name="Plassholder for tekst 113">
            <a:extLst>
              <a:ext uri="{FF2B5EF4-FFF2-40B4-BE49-F238E27FC236}">
                <a16:creationId xmlns:a16="http://schemas.microsoft.com/office/drawing/2014/main" id="{33BA318A-C473-FB21-81DB-931A9B63153B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897769" y="264985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2" name="Plassholder for tekst 113">
            <a:extLst>
              <a:ext uri="{FF2B5EF4-FFF2-40B4-BE49-F238E27FC236}">
                <a16:creationId xmlns:a16="http://schemas.microsoft.com/office/drawing/2014/main" id="{344F7C37-C1FC-6260-A756-229522D38169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822254" y="2855049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3" name="Plassholder for tekst 113">
            <a:extLst>
              <a:ext uri="{FF2B5EF4-FFF2-40B4-BE49-F238E27FC236}">
                <a16:creationId xmlns:a16="http://schemas.microsoft.com/office/drawing/2014/main" id="{EA44D8A4-250D-FE05-F255-AF25F17706C0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791357" y="3055783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4" name="Plassholder for tekst 113">
            <a:extLst>
              <a:ext uri="{FF2B5EF4-FFF2-40B4-BE49-F238E27FC236}">
                <a16:creationId xmlns:a16="http://schemas.microsoft.com/office/drawing/2014/main" id="{1F6746B9-30EF-0AFE-8135-41BCBF8202E2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764922" y="326098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5" name="Plassholder for tekst 113">
            <a:extLst>
              <a:ext uri="{FF2B5EF4-FFF2-40B4-BE49-F238E27FC236}">
                <a16:creationId xmlns:a16="http://schemas.microsoft.com/office/drawing/2014/main" id="{8D4A8B95-5CD2-2731-FB50-932C08891C94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742948" y="3466179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6" name="Plassholder for tekst 113">
            <a:extLst>
              <a:ext uri="{FF2B5EF4-FFF2-40B4-BE49-F238E27FC236}">
                <a16:creationId xmlns:a16="http://schemas.microsoft.com/office/drawing/2014/main" id="{AF555476-0FD4-70F9-80FC-F9F33AA368C8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765593" y="3671377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7" name="Plassholder for tekst 113">
            <a:extLst>
              <a:ext uri="{FF2B5EF4-FFF2-40B4-BE49-F238E27FC236}">
                <a16:creationId xmlns:a16="http://schemas.microsoft.com/office/drawing/2014/main" id="{00772A4A-EB0C-89DA-29EE-F755ECF46198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792700" y="3876575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8" name="Plassholder for tekst 113">
            <a:extLst>
              <a:ext uri="{FF2B5EF4-FFF2-40B4-BE49-F238E27FC236}">
                <a16:creationId xmlns:a16="http://schemas.microsoft.com/office/drawing/2014/main" id="{0B6F71F8-B624-E2D9-463F-715E42B9A8E0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37655" y="4077309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29" name="Plassholder for tekst 113">
            <a:extLst>
              <a:ext uri="{FF2B5EF4-FFF2-40B4-BE49-F238E27FC236}">
                <a16:creationId xmlns:a16="http://schemas.microsoft.com/office/drawing/2014/main" id="{5B5F1502-C91F-17EB-4BB0-FE92C07A20FC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904918" y="428697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0" name="Plassholder for tekst 113">
            <a:extLst>
              <a:ext uri="{FF2B5EF4-FFF2-40B4-BE49-F238E27FC236}">
                <a16:creationId xmlns:a16="http://schemas.microsoft.com/office/drawing/2014/main" id="{3F9FD350-67B0-B36E-950E-A6227F24B282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998953" y="448324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1" name="Plassholder for tekst 113">
            <a:extLst>
              <a:ext uri="{FF2B5EF4-FFF2-40B4-BE49-F238E27FC236}">
                <a16:creationId xmlns:a16="http://schemas.microsoft.com/office/drawing/2014/main" id="{1C33DF0B-0A0A-9713-BDE3-C8AAFD0481B1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2106373" y="4697366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2" name="Plassholder for tekst 113">
            <a:extLst>
              <a:ext uri="{FF2B5EF4-FFF2-40B4-BE49-F238E27FC236}">
                <a16:creationId xmlns:a16="http://schemas.microsoft.com/office/drawing/2014/main" id="{2F706DE1-60DA-1FBF-DB63-EC7287DE954A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2258412" y="4893638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3" name="Plassholder for tekst 113">
            <a:extLst>
              <a:ext uri="{FF2B5EF4-FFF2-40B4-BE49-F238E27FC236}">
                <a16:creationId xmlns:a16="http://schemas.microsoft.com/office/drawing/2014/main" id="{33578A0B-5B7E-1C18-408A-71E7A81DF145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2441683" y="509437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4" name="Plassholder for tekst 113">
            <a:extLst>
              <a:ext uri="{FF2B5EF4-FFF2-40B4-BE49-F238E27FC236}">
                <a16:creationId xmlns:a16="http://schemas.microsoft.com/office/drawing/2014/main" id="{6E834CA5-620B-454D-85F9-15278F7113AE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2682959" y="529957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5" name="Plassholder for tekst 113">
            <a:extLst>
              <a:ext uri="{FF2B5EF4-FFF2-40B4-BE49-F238E27FC236}">
                <a16:creationId xmlns:a16="http://schemas.microsoft.com/office/drawing/2014/main" id="{F8D1015B-14CC-6F43-C220-CC0067A43DB9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026857" y="550923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6" name="Plassholder for tekst 113">
            <a:extLst>
              <a:ext uri="{FF2B5EF4-FFF2-40B4-BE49-F238E27FC236}">
                <a16:creationId xmlns:a16="http://schemas.microsoft.com/office/drawing/2014/main" id="{8CAA656C-B34D-3AEF-2DA4-0341F26AF641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3709856" y="570550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7" name="Plassholder for tekst 113">
            <a:extLst>
              <a:ext uri="{FF2B5EF4-FFF2-40B4-BE49-F238E27FC236}">
                <a16:creationId xmlns:a16="http://schemas.microsoft.com/office/drawing/2014/main" id="{E32ED7B7-65F6-BDCC-2605-377C64D81F50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6457709" y="1231408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39" name="Plassholder for tekst 113">
            <a:extLst>
              <a:ext uri="{FF2B5EF4-FFF2-40B4-BE49-F238E27FC236}">
                <a16:creationId xmlns:a16="http://schemas.microsoft.com/office/drawing/2014/main" id="{45937644-AD17-8517-5F80-B8381A7200AF}"/>
              </a:ext>
            </a:extLst>
          </p:cNvPr>
          <p:cNvSpPr>
            <a:spLocks noGrp="1"/>
          </p:cNvSpPr>
          <p:nvPr>
            <p:ph type="body" idx="37" hasCustomPrompt="1"/>
          </p:nvPr>
        </p:nvSpPr>
        <p:spPr>
          <a:xfrm>
            <a:off x="7162681" y="143205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0" name="Plassholder for tekst 113">
            <a:extLst>
              <a:ext uri="{FF2B5EF4-FFF2-40B4-BE49-F238E27FC236}">
                <a16:creationId xmlns:a16="http://schemas.microsoft.com/office/drawing/2014/main" id="{0EDCC2D5-6D52-2A23-463A-D3F17D8C076F}"/>
              </a:ext>
            </a:extLst>
          </p:cNvPr>
          <p:cNvSpPr>
            <a:spLocks noGrp="1"/>
          </p:cNvSpPr>
          <p:nvPr>
            <p:ph type="body" idx="38" hasCustomPrompt="1"/>
          </p:nvPr>
        </p:nvSpPr>
        <p:spPr>
          <a:xfrm>
            <a:off x="7506243" y="163737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1" name="Plassholder for tekst 113">
            <a:extLst>
              <a:ext uri="{FF2B5EF4-FFF2-40B4-BE49-F238E27FC236}">
                <a16:creationId xmlns:a16="http://schemas.microsoft.com/office/drawing/2014/main" id="{EA6999C2-5219-420F-8E3A-70B64C1A49D6}"/>
              </a:ext>
            </a:extLst>
          </p:cNvPr>
          <p:cNvSpPr>
            <a:spLocks noGrp="1"/>
          </p:cNvSpPr>
          <p:nvPr>
            <p:ph type="body" idx="39" hasCustomPrompt="1"/>
          </p:nvPr>
        </p:nvSpPr>
        <p:spPr>
          <a:xfrm>
            <a:off x="7747183" y="1842686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2" name="Plassholder for tekst 113">
            <a:extLst>
              <a:ext uri="{FF2B5EF4-FFF2-40B4-BE49-F238E27FC236}">
                <a16:creationId xmlns:a16="http://schemas.microsoft.com/office/drawing/2014/main" id="{4A94C44A-19EB-65A6-BD3F-9F4F1281D852}"/>
              </a:ext>
            </a:extLst>
          </p:cNvPr>
          <p:cNvSpPr>
            <a:spLocks noGrp="1"/>
          </p:cNvSpPr>
          <p:nvPr>
            <p:ph type="body" idx="40" hasCustomPrompt="1"/>
          </p:nvPr>
        </p:nvSpPr>
        <p:spPr>
          <a:xfrm>
            <a:off x="7934580" y="2043538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3" name="Plassholder for tekst 113">
            <a:extLst>
              <a:ext uri="{FF2B5EF4-FFF2-40B4-BE49-F238E27FC236}">
                <a16:creationId xmlns:a16="http://schemas.microsoft.com/office/drawing/2014/main" id="{F44F0AF4-54D1-9035-068E-ED536A086229}"/>
              </a:ext>
            </a:extLst>
          </p:cNvPr>
          <p:cNvSpPr>
            <a:spLocks noGrp="1"/>
          </p:cNvSpPr>
          <p:nvPr>
            <p:ph type="body" idx="41" hasCustomPrompt="1"/>
          </p:nvPr>
        </p:nvSpPr>
        <p:spPr>
          <a:xfrm>
            <a:off x="8081821" y="224885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4" name="Plassholder for tekst 113">
            <a:extLst>
              <a:ext uri="{FF2B5EF4-FFF2-40B4-BE49-F238E27FC236}">
                <a16:creationId xmlns:a16="http://schemas.microsoft.com/office/drawing/2014/main" id="{A32A2C76-6828-CBFD-E2B3-375AEBB06EDA}"/>
              </a:ext>
            </a:extLst>
          </p:cNvPr>
          <p:cNvSpPr>
            <a:spLocks noGrp="1"/>
          </p:cNvSpPr>
          <p:nvPr>
            <p:ph type="body" idx="42" hasCustomPrompt="1"/>
          </p:nvPr>
        </p:nvSpPr>
        <p:spPr>
          <a:xfrm>
            <a:off x="8193368" y="245417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5" name="Plassholder for tekst 113">
            <a:extLst>
              <a:ext uri="{FF2B5EF4-FFF2-40B4-BE49-F238E27FC236}">
                <a16:creationId xmlns:a16="http://schemas.microsoft.com/office/drawing/2014/main" id="{66A88B74-7924-55D8-5030-D51A332ACB48}"/>
              </a:ext>
            </a:extLst>
          </p:cNvPr>
          <p:cNvSpPr>
            <a:spLocks noGrp="1"/>
          </p:cNvSpPr>
          <p:nvPr>
            <p:ph type="body" idx="43" hasCustomPrompt="1"/>
          </p:nvPr>
        </p:nvSpPr>
        <p:spPr>
          <a:xfrm>
            <a:off x="8287066" y="2655023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6" name="Plassholder for tekst 113">
            <a:extLst>
              <a:ext uri="{FF2B5EF4-FFF2-40B4-BE49-F238E27FC236}">
                <a16:creationId xmlns:a16="http://schemas.microsoft.com/office/drawing/2014/main" id="{0A78857D-A0B4-3A94-D20A-8F040C98CAC7}"/>
              </a:ext>
            </a:extLst>
          </p:cNvPr>
          <p:cNvSpPr>
            <a:spLocks noGrp="1"/>
          </p:cNvSpPr>
          <p:nvPr>
            <p:ph type="body" idx="44" hasCustomPrompt="1"/>
          </p:nvPr>
        </p:nvSpPr>
        <p:spPr>
          <a:xfrm>
            <a:off x="8345070" y="2855875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7" name="Plassholder for tekst 113">
            <a:extLst>
              <a:ext uri="{FF2B5EF4-FFF2-40B4-BE49-F238E27FC236}">
                <a16:creationId xmlns:a16="http://schemas.microsoft.com/office/drawing/2014/main" id="{B0B645A6-DCF1-99F1-4533-7443CBE20B2D}"/>
              </a:ext>
            </a:extLst>
          </p:cNvPr>
          <p:cNvSpPr>
            <a:spLocks noGrp="1"/>
          </p:cNvSpPr>
          <p:nvPr>
            <p:ph type="body" idx="45" hasCustomPrompt="1"/>
          </p:nvPr>
        </p:nvSpPr>
        <p:spPr>
          <a:xfrm>
            <a:off x="8394151" y="306119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8" name="Plassholder for tekst 113">
            <a:extLst>
              <a:ext uri="{FF2B5EF4-FFF2-40B4-BE49-F238E27FC236}">
                <a16:creationId xmlns:a16="http://schemas.microsoft.com/office/drawing/2014/main" id="{8F627A33-273A-AE3B-B77A-EF760E8248B6}"/>
              </a:ext>
            </a:extLst>
          </p:cNvPr>
          <p:cNvSpPr>
            <a:spLocks noGrp="1"/>
          </p:cNvSpPr>
          <p:nvPr>
            <p:ph type="body" idx="46" hasCustomPrompt="1"/>
          </p:nvPr>
        </p:nvSpPr>
        <p:spPr>
          <a:xfrm>
            <a:off x="8420922" y="326204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49" name="Plassholder for tekst 113">
            <a:extLst>
              <a:ext uri="{FF2B5EF4-FFF2-40B4-BE49-F238E27FC236}">
                <a16:creationId xmlns:a16="http://schemas.microsoft.com/office/drawing/2014/main" id="{96407C63-9A3B-79F4-D3E8-C5E5872BBC6C}"/>
              </a:ext>
            </a:extLst>
          </p:cNvPr>
          <p:cNvSpPr>
            <a:spLocks noGrp="1"/>
          </p:cNvSpPr>
          <p:nvPr>
            <p:ph type="body" idx="47" hasCustomPrompt="1"/>
          </p:nvPr>
        </p:nvSpPr>
        <p:spPr>
          <a:xfrm>
            <a:off x="8425384" y="346736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0" name="Plassholder for tekst 113">
            <a:extLst>
              <a:ext uri="{FF2B5EF4-FFF2-40B4-BE49-F238E27FC236}">
                <a16:creationId xmlns:a16="http://schemas.microsoft.com/office/drawing/2014/main" id="{9EDA4BC9-D868-E64D-6B84-4C999D3A073B}"/>
              </a:ext>
            </a:extLst>
          </p:cNvPr>
          <p:cNvSpPr>
            <a:spLocks noGrp="1"/>
          </p:cNvSpPr>
          <p:nvPr>
            <p:ph type="body" idx="48" hasCustomPrompt="1"/>
          </p:nvPr>
        </p:nvSpPr>
        <p:spPr>
          <a:xfrm>
            <a:off x="8420922" y="3672676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1" name="Plassholder for tekst 113">
            <a:extLst>
              <a:ext uri="{FF2B5EF4-FFF2-40B4-BE49-F238E27FC236}">
                <a16:creationId xmlns:a16="http://schemas.microsoft.com/office/drawing/2014/main" id="{132FE5B4-20E7-D59A-3D04-54C65D13C3F3}"/>
              </a:ext>
            </a:extLst>
          </p:cNvPr>
          <p:cNvSpPr>
            <a:spLocks noGrp="1"/>
          </p:cNvSpPr>
          <p:nvPr>
            <p:ph type="body" idx="49" hasCustomPrompt="1"/>
          </p:nvPr>
        </p:nvSpPr>
        <p:spPr>
          <a:xfrm>
            <a:off x="8398613" y="387799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2" name="Plassholder for tekst 113">
            <a:extLst>
              <a:ext uri="{FF2B5EF4-FFF2-40B4-BE49-F238E27FC236}">
                <a16:creationId xmlns:a16="http://schemas.microsoft.com/office/drawing/2014/main" id="{82516638-5D22-82C7-A07E-5F334366C963}"/>
              </a:ext>
            </a:extLst>
          </p:cNvPr>
          <p:cNvSpPr>
            <a:spLocks noGrp="1"/>
          </p:cNvSpPr>
          <p:nvPr>
            <p:ph type="body" idx="50" hasCustomPrompt="1"/>
          </p:nvPr>
        </p:nvSpPr>
        <p:spPr>
          <a:xfrm>
            <a:off x="8362918" y="4078845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3" name="Plassholder for tekst 113">
            <a:extLst>
              <a:ext uri="{FF2B5EF4-FFF2-40B4-BE49-F238E27FC236}">
                <a16:creationId xmlns:a16="http://schemas.microsoft.com/office/drawing/2014/main" id="{041C49AD-44DC-A660-5BA5-67E7598DA08A}"/>
              </a:ext>
            </a:extLst>
          </p:cNvPr>
          <p:cNvSpPr>
            <a:spLocks noGrp="1"/>
          </p:cNvSpPr>
          <p:nvPr>
            <p:ph type="body" idx="51" hasCustomPrompt="1"/>
          </p:nvPr>
        </p:nvSpPr>
        <p:spPr>
          <a:xfrm>
            <a:off x="8291528" y="4284161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4" name="Plassholder for tekst 113">
            <a:extLst>
              <a:ext uri="{FF2B5EF4-FFF2-40B4-BE49-F238E27FC236}">
                <a16:creationId xmlns:a16="http://schemas.microsoft.com/office/drawing/2014/main" id="{C27EF514-4E53-69BF-4AFC-A33AC3475DF5}"/>
              </a:ext>
            </a:extLst>
          </p:cNvPr>
          <p:cNvSpPr>
            <a:spLocks noGrp="1"/>
          </p:cNvSpPr>
          <p:nvPr>
            <p:ph type="body" idx="52" hasCustomPrompt="1"/>
          </p:nvPr>
        </p:nvSpPr>
        <p:spPr>
          <a:xfrm>
            <a:off x="8197829" y="4485013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5" name="Plassholder for tekst 113">
            <a:extLst>
              <a:ext uri="{FF2B5EF4-FFF2-40B4-BE49-F238E27FC236}">
                <a16:creationId xmlns:a16="http://schemas.microsoft.com/office/drawing/2014/main" id="{4E49B2BA-936C-7150-93C1-D66F6607F55C}"/>
              </a:ext>
            </a:extLst>
          </p:cNvPr>
          <p:cNvSpPr>
            <a:spLocks noGrp="1"/>
          </p:cNvSpPr>
          <p:nvPr>
            <p:ph type="body" idx="53" hasCustomPrompt="1"/>
          </p:nvPr>
        </p:nvSpPr>
        <p:spPr>
          <a:xfrm>
            <a:off x="8086283" y="469479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6" name="Plassholder for tekst 113">
            <a:extLst>
              <a:ext uri="{FF2B5EF4-FFF2-40B4-BE49-F238E27FC236}">
                <a16:creationId xmlns:a16="http://schemas.microsoft.com/office/drawing/2014/main" id="{833C248F-2961-4A6B-1EF2-E67BD985FB7C}"/>
              </a:ext>
            </a:extLst>
          </p:cNvPr>
          <p:cNvSpPr>
            <a:spLocks noGrp="1"/>
          </p:cNvSpPr>
          <p:nvPr>
            <p:ph type="body" idx="54" hasCustomPrompt="1"/>
          </p:nvPr>
        </p:nvSpPr>
        <p:spPr>
          <a:xfrm>
            <a:off x="7943504" y="4891182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7" name="Plassholder for tekst 113">
            <a:extLst>
              <a:ext uri="{FF2B5EF4-FFF2-40B4-BE49-F238E27FC236}">
                <a16:creationId xmlns:a16="http://schemas.microsoft.com/office/drawing/2014/main" id="{5EA74970-2297-004F-B529-9FD672A5EBC7}"/>
              </a:ext>
            </a:extLst>
          </p:cNvPr>
          <p:cNvSpPr>
            <a:spLocks noGrp="1"/>
          </p:cNvSpPr>
          <p:nvPr>
            <p:ph type="body" idx="55" hasCustomPrompt="1"/>
          </p:nvPr>
        </p:nvSpPr>
        <p:spPr>
          <a:xfrm>
            <a:off x="7756106" y="5092034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8" name="Plassholder for tekst 113">
            <a:extLst>
              <a:ext uri="{FF2B5EF4-FFF2-40B4-BE49-F238E27FC236}">
                <a16:creationId xmlns:a16="http://schemas.microsoft.com/office/drawing/2014/main" id="{425C5EC0-27B2-7B32-F227-180F3C38B31A}"/>
              </a:ext>
            </a:extLst>
          </p:cNvPr>
          <p:cNvSpPr>
            <a:spLocks noGrp="1"/>
          </p:cNvSpPr>
          <p:nvPr>
            <p:ph type="body" idx="56" hasCustomPrompt="1"/>
          </p:nvPr>
        </p:nvSpPr>
        <p:spPr>
          <a:xfrm>
            <a:off x="7515167" y="529735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59" name="Plassholder for tekst 113">
            <a:extLst>
              <a:ext uri="{FF2B5EF4-FFF2-40B4-BE49-F238E27FC236}">
                <a16:creationId xmlns:a16="http://schemas.microsoft.com/office/drawing/2014/main" id="{1F4BAC70-4B63-182E-3766-9BC1AACD68D2}"/>
              </a:ext>
            </a:extLst>
          </p:cNvPr>
          <p:cNvSpPr>
            <a:spLocks noGrp="1"/>
          </p:cNvSpPr>
          <p:nvPr>
            <p:ph type="body" idx="57" hasCustomPrompt="1"/>
          </p:nvPr>
        </p:nvSpPr>
        <p:spPr>
          <a:xfrm>
            <a:off x="7180528" y="5507130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  <p:sp>
        <p:nvSpPr>
          <p:cNvPr id="160" name="Plassholder for tekst 113">
            <a:extLst>
              <a:ext uri="{FF2B5EF4-FFF2-40B4-BE49-F238E27FC236}">
                <a16:creationId xmlns:a16="http://schemas.microsoft.com/office/drawing/2014/main" id="{ECB3D8CE-054A-5C7B-EF91-BD57E0347C36}"/>
              </a:ext>
            </a:extLst>
          </p:cNvPr>
          <p:cNvSpPr>
            <a:spLocks noGrp="1"/>
          </p:cNvSpPr>
          <p:nvPr>
            <p:ph type="body" idx="58" hasCustomPrompt="1"/>
          </p:nvPr>
        </p:nvSpPr>
        <p:spPr>
          <a:xfrm>
            <a:off x="6462170" y="5703519"/>
            <a:ext cx="2043698" cy="123086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nb-NO" dirty="0"/>
              <a:t>Her er det plass til en linje med tekst</a:t>
            </a:r>
          </a:p>
        </p:txBody>
      </p:sp>
    </p:spTree>
    <p:extLst>
      <p:ext uri="{BB962C8B-B14F-4D97-AF65-F5344CB8AC3E}">
        <p14:creationId xmlns:p14="http://schemas.microsoft.com/office/powerpoint/2010/main" val="23309215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5EAC7F47-EEDC-26A3-45A8-6A1D0AB247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102373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787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C0DFF9D6-16A7-E172-9EC1-8142D2C195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3980" y="2507743"/>
            <a:ext cx="9144000" cy="2009301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6000"/>
              </a:lnSpc>
              <a:defRPr sz="7589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En tittel over</a:t>
            </a:r>
            <a:br>
              <a:rPr lang="nb-NO" dirty="0"/>
            </a:br>
            <a:r>
              <a:rPr lang="nb-NO" dirty="0"/>
              <a:t>to linjer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16B2F9E-E47D-3C5B-62BC-5DDC784D30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3980" y="4773635"/>
            <a:ext cx="9144000" cy="324503"/>
          </a:xfrm>
        </p:spPr>
        <p:txBody>
          <a:bodyPr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2108">
                <a:solidFill>
                  <a:schemeClr val="lt1"/>
                </a:solidFill>
              </a:defRPr>
            </a:lvl1pPr>
            <a:lvl2pPr marL="457077" indent="0" algn="ctr">
              <a:buNone/>
              <a:defRPr sz="1999"/>
            </a:lvl2pPr>
            <a:lvl3pPr marL="914154" indent="0" algn="ctr">
              <a:buNone/>
              <a:defRPr sz="1800"/>
            </a:lvl3pPr>
            <a:lvl4pPr marL="1371231" indent="0" algn="ctr">
              <a:buNone/>
              <a:defRPr sz="1599"/>
            </a:lvl4pPr>
            <a:lvl5pPr marL="1828309" indent="0" algn="ctr">
              <a:buNone/>
              <a:defRPr sz="1599"/>
            </a:lvl5pPr>
            <a:lvl6pPr marL="2285386" indent="0" algn="ctr">
              <a:buNone/>
              <a:defRPr sz="1599"/>
            </a:lvl6pPr>
            <a:lvl7pPr marL="2742463" indent="0" algn="ctr">
              <a:buNone/>
              <a:defRPr sz="1599"/>
            </a:lvl7pPr>
            <a:lvl8pPr marL="3199540" indent="0" algn="ctr">
              <a:buNone/>
              <a:defRPr sz="1599"/>
            </a:lvl8pPr>
            <a:lvl9pPr marL="3656618" indent="0" algn="ctr">
              <a:buNone/>
              <a:defRPr sz="1599"/>
            </a:lvl9pPr>
          </a:lstStyle>
          <a:p>
            <a:r>
              <a:rPr lang="nb-NO" dirty="0"/>
              <a:t>Undertittel skrives her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E6A7BFB-2683-413F-87BE-B652390D0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4F3545C1-591B-4F07-B7C3-78C97F40FAEF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72261-D981-990D-79A9-A1027024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9A45B14-2792-2C9D-C58E-3DCAAA35C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6365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rg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7F4A88-AD07-4D8C-910D-EDAA4E4DB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346" y="507600"/>
            <a:ext cx="10647175" cy="1325563"/>
          </a:xfrm>
        </p:spPr>
        <p:txBody>
          <a:bodyPr lIns="0" tIns="0" rIns="0" bIns="0" anchor="ctr"/>
          <a:lstStyle>
            <a:lvl1pPr>
              <a:defRPr b="0"/>
            </a:lvl1pPr>
          </a:lstStyle>
          <a:p>
            <a:r>
              <a:rPr lang="nb-NO" noProof="0" dirty="0"/>
              <a:t>Heading på én linje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18CA23-108E-4B6E-96A8-5821713260E0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52346" y="2023200"/>
            <a:ext cx="10647175" cy="401400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FA0B8A-3EBF-4714-A5FC-5ADC2EA2FF3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05654" y="6321600"/>
            <a:ext cx="1790346" cy="365125"/>
          </a:xfrm>
          <a:prstGeom prst="rect">
            <a:avLst/>
          </a:prstGeom>
        </p:spPr>
        <p:txBody>
          <a:bodyPr/>
          <a:lstStyle/>
          <a:p>
            <a:fld id="{D4626538-9EE4-4126-A20A-31A98FDF8F71}" type="datetime1">
              <a:rPr lang="nb-NO" smtClean="0"/>
              <a:t>07.05.2024</a:t>
            </a:fld>
            <a:endParaRPr lang="nb-NO" sz="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90DD3E-96A3-470D-96C5-680D2218F3F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88400" y="6321600"/>
            <a:ext cx="43884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b-NO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372910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2346" y="507600"/>
            <a:ext cx="10647175" cy="1325563"/>
          </a:xfrm>
        </p:spPr>
        <p:txBody>
          <a:bodyPr lIns="0" tIns="0" rIns="0" bIns="0" anchor="ctr"/>
          <a:lstStyle>
            <a:lvl1pPr>
              <a:defRPr b="0"/>
            </a:lvl1pPr>
          </a:lstStyle>
          <a:p>
            <a:r>
              <a:rPr lang="nb-NO" noProof="0" dirty="0"/>
              <a:t>Dette er en heading som går over to linjer dette er en heading som går over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2346" y="2023200"/>
            <a:ext cx="5208570" cy="4014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A9F4097-0528-428B-AA5F-40C897620B7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101053" y="2023200"/>
            <a:ext cx="5198468" cy="40140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533AC8-413C-4C76-A93C-F9C3344BE437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305654" y="6321600"/>
            <a:ext cx="1790346" cy="365125"/>
          </a:xfrm>
          <a:prstGeom prst="rect">
            <a:avLst/>
          </a:prstGeom>
        </p:spPr>
        <p:txBody>
          <a:bodyPr/>
          <a:lstStyle/>
          <a:p>
            <a:fld id="{B786E9E0-052C-4742-AD3C-0025DD158674}" type="datetime1">
              <a:rPr lang="nb-NO" smtClean="0"/>
              <a:t>07.05.2024</a:t>
            </a:fld>
            <a:endParaRPr lang="nb-NO" sz="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F06F2-C8B7-445D-B3E8-2C3091638DB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88400" y="6321600"/>
            <a:ext cx="4388400" cy="36512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nb-NO"/>
              <a:t>Presentasjonstittel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10322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pPr lvl="0"/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 txBox="1">
            <a:spLocks noGrp="1"/>
          </p:cNvSpPr>
          <p:nvPr>
            <p:ph idx="4294967295"/>
          </p:nvPr>
        </p:nvSpPr>
        <p:spPr/>
        <p:txBody>
          <a:bodyPr/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7"/>
          </p:nvPr>
        </p:nvSpPr>
        <p:spPr>
          <a:xfrm>
            <a:off x="4305654" y="6321600"/>
            <a:ext cx="179034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fld id="{044B779E-E8CF-4E4E-9DB9-B259E6BF6450}" type="datetime1">
              <a:rPr lang="nb-NO" smtClean="0"/>
              <a:t>07.05.2024</a:t>
            </a:fld>
            <a:endParaRPr lang="nb-NO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9"/>
          </p:nvPr>
        </p:nvSpPr>
        <p:spPr>
          <a:xfrm>
            <a:off x="5088556" y="44624"/>
            <a:ext cx="6864104" cy="29209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endParaRPr lang="nb-NO" dirty="0"/>
          </a:p>
        </p:txBody>
      </p:sp>
      <p:sp>
        <p:nvSpPr>
          <p:cNvPr id="8" name="Platshållare för text 7"/>
          <p:cNvSpPr txBox="1">
            <a:spLocks noGrp="1"/>
          </p:cNvSpPr>
          <p:nvPr>
            <p:ph type="body" idx="4294967295"/>
          </p:nvPr>
        </p:nvSpPr>
        <p:spPr>
          <a:xfrm>
            <a:off x="1831360" y="6346880"/>
            <a:ext cx="4993221" cy="342003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800"/>
            </a:lvl1pPr>
          </a:lstStyle>
          <a:p>
            <a:pPr lvl="0"/>
            <a:r>
              <a:rPr lang="nb-NO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40188140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/ picture right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06625" y="507600"/>
            <a:ext cx="5137122" cy="1325563"/>
          </a:xfrm>
        </p:spPr>
        <p:txBody>
          <a:bodyPr lIns="0" tIns="0" rIns="0" bIns="0" anchor="ctr"/>
          <a:lstStyle>
            <a:lvl1pPr>
              <a:defRPr b="0"/>
            </a:lvl1pPr>
          </a:lstStyle>
          <a:p>
            <a:r>
              <a:rPr lang="nb-NO" noProof="0" dirty="0"/>
              <a:t>Dette er en heading som går over to linjer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6625" y="2023200"/>
            <a:ext cx="5137122" cy="4104000"/>
          </a:xfrm>
        </p:spPr>
        <p:txBody>
          <a:bodyPr/>
          <a:lstStyle>
            <a:lvl1pPr>
              <a:defRPr sz="1200" b="0"/>
            </a:lvl1pPr>
            <a:lvl2pPr>
              <a:defRPr sz="1200" b="0"/>
            </a:lvl2pPr>
            <a:lvl3pPr>
              <a:defRPr sz="1200" b="0"/>
            </a:lvl3pPr>
            <a:lvl4pPr>
              <a:defRPr sz="1200" b="0"/>
            </a:lvl4pPr>
            <a:lvl5pPr>
              <a:defRPr sz="1200" b="0"/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9F75503-1A0A-49AB-9753-0D72F620F1D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190814" y="0"/>
            <a:ext cx="6001186" cy="6128238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4BC63-62EC-49D8-B7D2-EDF52D72528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305654" y="6321600"/>
            <a:ext cx="1790346" cy="365125"/>
          </a:xfrm>
          <a:prstGeom prst="rect">
            <a:avLst/>
          </a:prstGeom>
        </p:spPr>
        <p:txBody>
          <a:bodyPr/>
          <a:lstStyle/>
          <a:p>
            <a:fld id="{59202EAE-09AB-4830-9B9F-52E977056546}" type="datetime1">
              <a:rPr lang="nb-NO" smtClean="0"/>
              <a:pPr/>
              <a:t>07.05.2024</a:t>
            </a:fld>
            <a:endParaRPr lang="nb-NO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CEB4-1A31-4DED-91F6-7964CCD03BE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6188400" y="6321600"/>
            <a:ext cx="4388400" cy="365125"/>
          </a:xfrm>
          <a:prstGeom prst="rect">
            <a:avLst/>
          </a:prstGeom>
        </p:spPr>
        <p:txBody>
          <a:bodyPr/>
          <a:lstStyle/>
          <a:p>
            <a:pPr algn="l"/>
            <a:endParaRPr lang="nb-NO" dirty="0">
              <a:solidFill>
                <a:srgbClr val="6E6E6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0922C-8610-4FA5-8EED-EFA1A1EECC7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890000" y="6321600"/>
            <a:ext cx="644400" cy="365125"/>
          </a:xfrm>
          <a:prstGeom prst="rect">
            <a:avLst/>
          </a:prstGeom>
        </p:spPr>
        <p:txBody>
          <a:bodyPr/>
          <a:lstStyle/>
          <a:p>
            <a:fld id="{E7901B31-55E1-443C-843C-D37EB541524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490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B9908C-C8BF-E892-D10F-CBC1FFE6A2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/>
          <a:p>
            <a:r>
              <a:rPr lang="nb-NO" dirty="0"/>
              <a:t>Heading på én linje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0F5E9ED-55F9-8D3D-888E-89ACB370F2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ADF8606-3540-B27A-A9AB-8E8D7253C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27005303-4348-4D39-93AC-88C8362D7F27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69D109-4629-FE36-E1E4-896FDAF25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07BCAF7-4DBD-3CAD-24C5-FBE42895E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0206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79D88-3509-FD7C-F281-7158AF67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369" y="687727"/>
            <a:ext cx="7193312" cy="3013952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86000"/>
              </a:lnSpc>
              <a:defRPr sz="7589"/>
            </a:lvl1pPr>
          </a:lstStyle>
          <a:p>
            <a:r>
              <a:rPr lang="nb-NO" dirty="0"/>
              <a:t>Kapitteltittel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AE11D748-9EE9-4AE5-B006-F8D4047306BB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8187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loverskrift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7">
            <a:extLst>
              <a:ext uri="{FF2B5EF4-FFF2-40B4-BE49-F238E27FC236}">
                <a16:creationId xmlns:a16="http://schemas.microsoft.com/office/drawing/2014/main" id="{A248F0FA-31BE-953D-8159-3B73F0F0781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Sett inn bilde via «Sett inn» -&gt; «Bilde»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14B29C53-13E7-4A84-8098-3C9C186186E6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17E3D1C4-2F39-10EF-814A-8E2CEB49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85369" y="687727"/>
            <a:ext cx="7193312" cy="3013952"/>
          </a:xfrm>
        </p:spPr>
        <p:txBody>
          <a:bodyPr wrap="square" lIns="0" tIns="0" rIns="0" bIns="0" anchor="t">
            <a:noAutofit/>
          </a:bodyPr>
          <a:lstStyle>
            <a:lvl1pPr>
              <a:lnSpc>
                <a:spcPct val="86000"/>
              </a:lnSpc>
              <a:defRPr sz="7589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Kapitteltittel</a:t>
            </a:r>
          </a:p>
        </p:txBody>
      </p:sp>
    </p:spTree>
    <p:extLst>
      <p:ext uri="{BB962C8B-B14F-4D97-AF65-F5344CB8AC3E}">
        <p14:creationId xmlns:p14="http://schemas.microsoft.com/office/powerpoint/2010/main" val="2833719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79D88-3509-FD7C-F281-7158AF67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9344" y="1792408"/>
            <a:ext cx="7193312" cy="2232577"/>
          </a:xfr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86000"/>
              </a:lnSpc>
              <a:defRPr sz="16865"/>
            </a:lvl1pPr>
          </a:lstStyle>
          <a:p>
            <a:r>
              <a:rPr lang="nb-NO" dirty="0"/>
              <a:t>Årstall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C91AEB65-C9FA-4D7D-9ACC-74F5CE24E46B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FF0444F7-9CA2-C98B-BC6F-6677AD3A5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96055" y="4033902"/>
            <a:ext cx="5177680" cy="32450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108">
                <a:solidFill>
                  <a:schemeClr val="dk1"/>
                </a:solidFill>
                <a:latin typeface="+mn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Beskrivelse av nøkkeltall</a:t>
            </a:r>
          </a:p>
        </p:txBody>
      </p:sp>
    </p:spTree>
    <p:extLst>
      <p:ext uri="{BB962C8B-B14F-4D97-AF65-F5344CB8AC3E}">
        <p14:creationId xmlns:p14="http://schemas.microsoft.com/office/powerpoint/2010/main" val="91755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ed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1C79D88-3509-FD7C-F281-7158AF67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2694" y="2530637"/>
            <a:ext cx="4661722" cy="1004651"/>
          </a:xfrm>
        </p:spPr>
        <p:txBody>
          <a:bodyPr wrap="square" lIns="0" tIns="0" rIns="0" bIns="0" anchor="b">
            <a:spAutoFit/>
          </a:bodyPr>
          <a:lstStyle>
            <a:lvl1pPr algn="ctr">
              <a:lnSpc>
                <a:spcPct val="86000"/>
              </a:lnSpc>
              <a:defRPr sz="7589"/>
            </a:lvl1pPr>
          </a:lstStyle>
          <a:p>
            <a:r>
              <a:rPr lang="nb-NO" dirty="0"/>
              <a:t>Årstall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F4F9D08C-5AB8-4BA8-9DBE-B6CFE531434D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FF0444F7-9CA2-C98B-BC6F-6677AD3A5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2694" y="3595214"/>
            <a:ext cx="4661722" cy="324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8">
                <a:solidFill>
                  <a:schemeClr val="dk1"/>
                </a:solidFill>
                <a:latin typeface="+mn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Beskrivelse av nøkkeltall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12996794-312F-6BE6-9729-D84B8C2B64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60567" y="0"/>
            <a:ext cx="6031433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2859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med bild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12996794-312F-6BE6-9729-D84B8C2B64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31433" cy="6142391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1C79D88-3509-FD7C-F281-7158AF67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845" y="2530637"/>
            <a:ext cx="4692837" cy="1004651"/>
          </a:xfrm>
        </p:spPr>
        <p:txBody>
          <a:bodyPr wrap="square" lIns="0" tIns="0" rIns="0" bIns="0" anchor="b">
            <a:noAutofit/>
          </a:bodyPr>
          <a:lstStyle>
            <a:lvl1pPr algn="ctr">
              <a:lnSpc>
                <a:spcPct val="86000"/>
              </a:lnSpc>
              <a:defRPr sz="7589"/>
            </a:lvl1pPr>
          </a:lstStyle>
          <a:p>
            <a:r>
              <a:rPr lang="nb-NO" dirty="0"/>
              <a:t>Årstall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3C6A38D2-810E-48D9-A0CF-77AE1780D6AF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FF0444F7-9CA2-C98B-BC6F-6677AD3A5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845" y="3595214"/>
            <a:ext cx="4692837" cy="324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8">
                <a:solidFill>
                  <a:schemeClr val="dk1"/>
                </a:solidFill>
                <a:latin typeface="+mn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Beskrivelse av nøkkeltall</a:t>
            </a:r>
          </a:p>
        </p:txBody>
      </p:sp>
    </p:spTree>
    <p:extLst>
      <p:ext uri="{BB962C8B-B14F-4D97-AF65-F5344CB8AC3E}">
        <p14:creationId xmlns:p14="http://schemas.microsoft.com/office/powerpoint/2010/main" val="2065063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og 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bilde 7">
            <a:extLst>
              <a:ext uri="{FF2B5EF4-FFF2-40B4-BE49-F238E27FC236}">
                <a16:creationId xmlns:a16="http://schemas.microsoft.com/office/drawing/2014/main" id="{CFC031D5-383D-D9F1-4D26-78EBCCCFD8F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3060402"/>
            <a:ext cx="6095641" cy="308198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/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9" name="Plassholder for bilde 7">
            <a:extLst>
              <a:ext uri="{FF2B5EF4-FFF2-40B4-BE49-F238E27FC236}">
                <a16:creationId xmlns:a16="http://schemas.microsoft.com/office/drawing/2014/main" id="{12996794-312F-6BE6-9729-D84B8C2B644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359" y="0"/>
            <a:ext cx="6095641" cy="306040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tIns="0"/>
          <a:lstStyle>
            <a:lvl1pPr marL="228538" indent="-228538" algn="ctr" defTabSz="914154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3"/>
              </a:buClr>
              <a:buFont typeface="Arial" panose="020B0604020202020204" pitchFamily="34" charset="0"/>
              <a:buNone/>
              <a:defRPr sz="1686">
                <a:solidFill>
                  <a:schemeClr val="lt1"/>
                </a:solidFill>
              </a:defRPr>
            </a:lvl1pPr>
          </a:lstStyle>
          <a:p>
            <a:r>
              <a:rPr lang="nb-NO" dirty="0"/>
              <a:t> </a:t>
            </a: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1C79D88-3509-FD7C-F281-7158AF6790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85845" y="3935179"/>
            <a:ext cx="4692837" cy="1004651"/>
          </a:xfrm>
        </p:spPr>
        <p:txBody>
          <a:bodyPr wrap="square" lIns="0" tIns="0" rIns="0" bIns="0" anchor="b">
            <a:noAutofit/>
          </a:bodyPr>
          <a:lstStyle>
            <a:lvl1pPr algn="ctr">
              <a:lnSpc>
                <a:spcPct val="86000"/>
              </a:lnSpc>
              <a:defRPr sz="7589"/>
            </a:lvl1pPr>
          </a:lstStyle>
          <a:p>
            <a:r>
              <a:rPr lang="nb-NO" dirty="0"/>
              <a:t>Årstall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782A4A3-6BF2-8597-0580-AA5A3B47C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lIns="0" tIns="0" rIns="0" bIns="0"/>
          <a:lstStyle/>
          <a:p>
            <a:fld id="{64795A27-05CA-43CF-8D32-47F07C3F7517}" type="datetime1">
              <a:rPr lang="nb-NO" smtClean="0"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94FDA44-7820-7A4D-1CCC-A91F72580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tIns="0" rIns="0" bIns="0"/>
          <a:lstStyle/>
          <a:p>
            <a:r>
              <a:rPr lang="nb-NO"/>
              <a:t>Presentasjonstittel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A787B81-071E-21D7-2927-2347A8629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/>
          <a:p>
            <a:fld id="{70EC312F-62C7-40FB-99A7-7FA22F819934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9">
            <a:extLst>
              <a:ext uri="{FF2B5EF4-FFF2-40B4-BE49-F238E27FC236}">
                <a16:creationId xmlns:a16="http://schemas.microsoft.com/office/drawing/2014/main" id="{FF0444F7-9CA2-C98B-BC6F-6677AD3A54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5845" y="4999756"/>
            <a:ext cx="4692837" cy="324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8">
                <a:solidFill>
                  <a:schemeClr val="dk1"/>
                </a:solidFill>
                <a:latin typeface="+mn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Beskrivelse av nøkkeltall</a:t>
            </a:r>
          </a:p>
        </p:txBody>
      </p:sp>
      <p:sp>
        <p:nvSpPr>
          <p:cNvPr id="8" name="Plassholder for tekst 9">
            <a:extLst>
              <a:ext uri="{FF2B5EF4-FFF2-40B4-BE49-F238E27FC236}">
                <a16:creationId xmlns:a16="http://schemas.microsoft.com/office/drawing/2014/main" id="{60641CAC-E429-6D6C-176E-12AC13A744A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2694" y="1932283"/>
            <a:ext cx="4661722" cy="3245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ctr">
              <a:buNone/>
              <a:defRPr sz="2108">
                <a:solidFill>
                  <a:schemeClr val="dk1"/>
                </a:solidFill>
                <a:latin typeface="+mn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Beskrivelse av nøkkeltall</a:t>
            </a:r>
          </a:p>
        </p:txBody>
      </p:sp>
      <p:sp>
        <p:nvSpPr>
          <p:cNvPr id="11" name="Plassholder for tekst 9">
            <a:extLst>
              <a:ext uri="{FF2B5EF4-FFF2-40B4-BE49-F238E27FC236}">
                <a16:creationId xmlns:a16="http://schemas.microsoft.com/office/drawing/2014/main" id="{7E17C4E8-DED3-4466-CEAE-3F145D5F3A1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2694" y="867706"/>
            <a:ext cx="4661722" cy="100465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7589">
                <a:solidFill>
                  <a:schemeClr val="accent1"/>
                </a:solidFill>
                <a:latin typeface="+mj-lt"/>
              </a:defRPr>
            </a:lvl1pPr>
            <a:lvl2pPr marL="228538" indent="0">
              <a:buNone/>
              <a:defRPr/>
            </a:lvl2pPr>
          </a:lstStyle>
          <a:p>
            <a:pPr lvl="0"/>
            <a:r>
              <a:rPr lang="nb-NO" dirty="0"/>
              <a:t>Årstall</a:t>
            </a:r>
          </a:p>
        </p:txBody>
      </p:sp>
    </p:spTree>
    <p:extLst>
      <p:ext uri="{BB962C8B-B14F-4D97-AF65-F5344CB8AC3E}">
        <p14:creationId xmlns:p14="http://schemas.microsoft.com/office/powerpoint/2010/main" val="2526035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6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5F399D6-A31C-E0D7-07BD-54C0D5063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0" y="592732"/>
            <a:ext cx="10764041" cy="103840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7CA7417-748D-13AB-D729-7988A9F6A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980" y="2039964"/>
            <a:ext cx="10764041" cy="35978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3B7874A-FE54-7FB9-9629-B656AA5AB7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361266" y="6440537"/>
            <a:ext cx="1645840" cy="1298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lnSpc>
                <a:spcPct val="100000"/>
              </a:lnSpc>
              <a:defRPr sz="843">
                <a:solidFill>
                  <a:schemeClr val="accent4"/>
                </a:solidFill>
              </a:defRPr>
            </a:lvl1pPr>
          </a:lstStyle>
          <a:p>
            <a:fld id="{F9758747-C9C6-4A7D-B625-71C68773F257}" type="datetime1">
              <a:rPr lang="nb-NO" smtClean="0"/>
              <a:pPr/>
              <a:t>07.05.2024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8DEBE43-4006-6F5F-3129-56C423A64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84896" y="6440537"/>
            <a:ext cx="3327765" cy="1298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lnSpc>
                <a:spcPct val="100000"/>
              </a:lnSpc>
              <a:defRPr sz="843">
                <a:solidFill>
                  <a:schemeClr val="accent4"/>
                </a:solidFill>
              </a:defRPr>
            </a:lvl1pPr>
          </a:lstStyle>
          <a:p>
            <a:r>
              <a:rPr lang="nb-NO"/>
              <a:t>Presentasjonstittel</a:t>
            </a:r>
            <a:endParaRPr lang="nb-NO" dirty="0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F5A8798-2A35-75B4-8A0A-A6A5BE5949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50977" y="6440537"/>
            <a:ext cx="238842" cy="12980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lnSpc>
                <a:spcPct val="100000"/>
              </a:lnSpc>
              <a:defRPr sz="843">
                <a:solidFill>
                  <a:schemeClr val="accent4"/>
                </a:solidFill>
              </a:defRPr>
            </a:lvl1pPr>
          </a:lstStyle>
          <a:p>
            <a:fld id="{70EC312F-62C7-40FB-99A7-7FA22F819934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Graphic 7">
            <a:extLst>
              <a:ext uri="{FF2B5EF4-FFF2-40B4-BE49-F238E27FC236}">
                <a16:creationId xmlns:a16="http://schemas.microsoft.com/office/drawing/2014/main" id="{E0C9DA59-F9AC-4DCB-262E-A1A822FEE9ED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13979" y="6383823"/>
            <a:ext cx="733570" cy="223416"/>
          </a:xfrm>
          <a:prstGeom prst="rect">
            <a:avLst/>
          </a:prstGeom>
        </p:spPr>
      </p:pic>
      <p:pic>
        <p:nvPicPr>
          <p:cNvPr id="14" name="Grafikk 13">
            <a:extLst>
              <a:ext uri="{FF2B5EF4-FFF2-40B4-BE49-F238E27FC236}">
                <a16:creationId xmlns:a16="http://schemas.microsoft.com/office/drawing/2014/main" id="{534C020F-6FB8-0F04-2390-0A6D409BBEC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0" y="6142390"/>
            <a:ext cx="12192439" cy="71430"/>
          </a:xfrm>
          <a:prstGeom prst="rect">
            <a:avLst/>
          </a:prstGeom>
        </p:spPr>
      </p:pic>
      <p:pic>
        <p:nvPicPr>
          <p:cNvPr id="18" name="Grafikk 17">
            <a:extLst>
              <a:ext uri="{FF2B5EF4-FFF2-40B4-BE49-F238E27FC236}">
                <a16:creationId xmlns:a16="http://schemas.microsoft.com/office/drawing/2014/main" id="{7160AF79-FB53-7F03-12B3-EE21A99F357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70033" y="6383799"/>
            <a:ext cx="608649" cy="2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0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8" r:id="rId19"/>
    <p:sldLayoutId id="2147483675" r:id="rId20"/>
    <p:sldLayoutId id="2147483677" r:id="rId21"/>
    <p:sldLayoutId id="2147483679" r:id="rId22"/>
    <p:sldLayoutId id="2147483680" r:id="rId23"/>
    <p:sldLayoutId id="2147483681" r:id="rId24"/>
    <p:sldLayoutId id="2147483682" r:id="rId25"/>
    <p:sldLayoutId id="2147483683" r:id="rId26"/>
  </p:sldLayoutIdLst>
  <p:hf hdr="0"/>
  <p:txStyles>
    <p:titleStyle>
      <a:lvl1pPr algn="l" defTabSz="914154" rtl="0" eaLnBrk="1" latinLnBrk="0" hangingPunct="1">
        <a:lnSpc>
          <a:spcPct val="100000"/>
        </a:lnSpc>
        <a:spcBef>
          <a:spcPct val="0"/>
        </a:spcBef>
        <a:buNone/>
        <a:defRPr sz="3373" kern="1200">
          <a:solidFill>
            <a:srgbClr val="4A1011"/>
          </a:solidFill>
          <a:latin typeface="+mj-lt"/>
          <a:ea typeface="+mj-ea"/>
          <a:cs typeface="+mj-cs"/>
        </a:defRPr>
      </a:lvl1pPr>
    </p:titleStyle>
    <p:bodyStyle>
      <a:lvl1pPr marL="228538" indent="-228538" algn="l" defTabSz="914154" rtl="0" eaLnBrk="1" latinLnBrk="0" hangingPunct="1">
        <a:lnSpc>
          <a:spcPct val="100000"/>
        </a:lnSpc>
        <a:spcBef>
          <a:spcPts val="787"/>
        </a:spcBef>
        <a:buClr>
          <a:schemeClr val="accent3"/>
        </a:buClr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indent="-228538" algn="l" defTabSz="914154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2pPr>
      <a:lvl3pPr marL="685615" indent="-228538" algn="l" defTabSz="914154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3pPr>
      <a:lvl4pPr marL="914154" indent="-228538" algn="l" defTabSz="914154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4pPr>
      <a:lvl5pPr marL="1142692" indent="-228538" algn="l" defTabSz="914154" rtl="0" eaLnBrk="1" latinLnBrk="0" hangingPunct="1">
        <a:lnSpc>
          <a:spcPct val="100000"/>
        </a:lnSpc>
        <a:spcBef>
          <a:spcPts val="0"/>
        </a:spcBef>
        <a:buClr>
          <a:schemeClr val="accent3"/>
        </a:buClr>
        <a:buFont typeface="Arial" panose="020B0604020202020204" pitchFamily="34" charset="0"/>
        <a:buChar char="•"/>
        <a:defRPr sz="1686" kern="1200">
          <a:solidFill>
            <a:schemeClr val="tx1"/>
          </a:solidFill>
          <a:latin typeface="+mn-lt"/>
          <a:ea typeface="+mn-ea"/>
          <a:cs typeface="+mn-cs"/>
        </a:defRPr>
      </a:lvl5pPr>
      <a:lvl6pPr marL="2513924" indent="-228538" algn="l" defTabSz="9141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02" indent="-228538" algn="l" defTabSz="9141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8" indent="-228538" algn="l" defTabSz="9141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6" indent="-228538" algn="l" defTabSz="9141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4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1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9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6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63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40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8" algn="l" defTabSz="914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chart" Target="../charts/chart3.xml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6" Type="http://schemas.openxmlformats.org/officeDocument/2006/relationships/chart" Target="../charts/chart10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lassholder for bilde 19">
            <a:extLst>
              <a:ext uri="{FF2B5EF4-FFF2-40B4-BE49-F238E27FC236}">
                <a16:creationId xmlns:a16="http://schemas.microsoft.com/office/drawing/2014/main" id="{A4D082EF-3D2D-8B17-51E4-ED84D6BF9BE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3" b="16393"/>
          <a:stretch/>
        </p:blipFill>
        <p:spPr>
          <a:xfrm>
            <a:off x="0" y="0"/>
            <a:ext cx="12192000" cy="6142391"/>
          </a:xfrm>
        </p:spPr>
      </p:pic>
      <p:sp>
        <p:nvSpPr>
          <p:cNvPr id="11" name="Tittel 10">
            <a:extLst>
              <a:ext uri="{FF2B5EF4-FFF2-40B4-BE49-F238E27FC236}">
                <a16:creationId xmlns:a16="http://schemas.microsoft.com/office/drawing/2014/main" id="{59B10086-2146-2CFB-DFE5-14D5584B7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3980" y="4130714"/>
            <a:ext cx="9144000" cy="2009301"/>
          </a:xfrm>
        </p:spPr>
        <p:txBody>
          <a:bodyPr/>
          <a:lstStyle/>
          <a:p>
            <a:r>
              <a:rPr lang="nb-NO" sz="5400" dirty="0">
                <a:solidFill>
                  <a:schemeClr val="bg1"/>
                </a:solidFill>
              </a:rPr>
              <a:t>1st quarter 2024</a:t>
            </a:r>
          </a:p>
        </p:txBody>
      </p:sp>
      <p:sp>
        <p:nvSpPr>
          <p:cNvPr id="12" name="Undertittel 11">
            <a:extLst>
              <a:ext uri="{FF2B5EF4-FFF2-40B4-BE49-F238E27FC236}">
                <a16:creationId xmlns:a16="http://schemas.microsoft.com/office/drawing/2014/main" id="{7060564F-AE2A-47A4-1E0A-5B08A436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980" y="5476000"/>
            <a:ext cx="9144000" cy="324503"/>
          </a:xfrm>
        </p:spPr>
        <p:txBody>
          <a:bodyPr/>
          <a:lstStyle/>
          <a:p>
            <a:r>
              <a:rPr lang="nb-NO" dirty="0"/>
              <a:t>Presentation</a:t>
            </a:r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B05FEDFC-DC36-D669-858D-7C26B0B3FFCF}"/>
              </a:ext>
            </a:extLst>
          </p:cNvPr>
          <p:cNvSpPr txBox="1"/>
          <p:nvPr/>
        </p:nvSpPr>
        <p:spPr>
          <a:xfrm>
            <a:off x="601528" y="618006"/>
            <a:ext cx="150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olidFill>
                  <a:schemeClr val="bg1"/>
                </a:solidFill>
              </a:rPr>
              <a:t>Posten Bring</a:t>
            </a:r>
          </a:p>
        </p:txBody>
      </p:sp>
    </p:spTree>
    <p:extLst>
      <p:ext uri="{BB962C8B-B14F-4D97-AF65-F5344CB8AC3E}">
        <p14:creationId xmlns:p14="http://schemas.microsoft.com/office/powerpoint/2010/main" val="4075738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B1DAD9A-BF14-B7C6-F96D-79F453C54275}"/>
              </a:ext>
            </a:extLst>
          </p:cNvPr>
          <p:cNvSpPr/>
          <p:nvPr/>
        </p:nvSpPr>
        <p:spPr>
          <a:xfrm>
            <a:off x="0" y="1602253"/>
            <a:ext cx="12192000" cy="3862375"/>
          </a:xfrm>
          <a:prstGeom prst="rect">
            <a:avLst/>
          </a:prstGeom>
          <a:solidFill>
            <a:srgbClr val="F1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489BE5-EFBE-4EAD-990A-422F69FD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13" y="214819"/>
            <a:ext cx="2528928" cy="1325563"/>
          </a:xfrm>
        </p:spPr>
        <p:txBody>
          <a:bodyPr/>
          <a:lstStyle/>
          <a:p>
            <a:r>
              <a:rPr lang="nb-NO" dirty="0" err="1">
                <a:solidFill>
                  <a:srgbClr val="002F19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Highlights</a:t>
            </a:r>
            <a:endParaRPr lang="nb-NO" dirty="0">
              <a:solidFill>
                <a:srgbClr val="002F19"/>
              </a:solidFill>
              <a:latin typeface="Posten Sans Bold" panose="00000800000000000000" pitchFamily="2" charset="0"/>
              <a:ea typeface="Posten Sans Bold" panose="00000800000000000000" pitchFamily="2" charset="0"/>
            </a:endParaRP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9D7C80EC-BE02-5406-FC9D-0096E8033A4B}"/>
              </a:ext>
            </a:extLst>
          </p:cNvPr>
          <p:cNvSpPr txBox="1"/>
          <p:nvPr/>
        </p:nvSpPr>
        <p:spPr>
          <a:xfrm>
            <a:off x="5386149" y="2994850"/>
            <a:ext cx="254301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New </a:t>
            </a:r>
            <a:r>
              <a:rPr lang="nb-NO" sz="1600" b="1" dirty="0" err="1"/>
              <a:t>climate</a:t>
            </a:r>
            <a:r>
              <a:rPr lang="nb-NO" sz="1600" b="1" dirty="0"/>
              <a:t> goals </a:t>
            </a:r>
            <a:r>
              <a:rPr lang="nb-NO" sz="1600" dirty="0" err="1"/>
              <a:t>raise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ambitions</a:t>
            </a:r>
            <a:r>
              <a:rPr lang="nb-NO" sz="1600" dirty="0"/>
              <a:t> for </a:t>
            </a:r>
            <a:r>
              <a:rPr lang="nb-NO" sz="1600" dirty="0" err="1"/>
              <a:t>climate</a:t>
            </a:r>
            <a:r>
              <a:rPr lang="nb-NO" sz="1600" dirty="0"/>
              <a:t> and </a:t>
            </a:r>
            <a:r>
              <a:rPr lang="nb-NO" sz="1600" dirty="0" err="1"/>
              <a:t>environment</a:t>
            </a:r>
            <a:r>
              <a:rPr lang="nb-NO" sz="1600" dirty="0"/>
              <a:t> </a:t>
            </a:r>
            <a:r>
              <a:rPr lang="nb-NO" sz="1600" dirty="0" err="1"/>
              <a:t>even</a:t>
            </a:r>
            <a:r>
              <a:rPr lang="nb-NO" sz="1600" dirty="0"/>
              <a:t> </a:t>
            </a:r>
            <a:r>
              <a:rPr lang="nb-NO" sz="1600" dirty="0" err="1"/>
              <a:t>further</a:t>
            </a:r>
            <a:r>
              <a:rPr lang="nb-NO" sz="1600" dirty="0"/>
              <a:t>, and Posten Bring </a:t>
            </a:r>
            <a:r>
              <a:rPr lang="nb-NO" sz="1600" dirty="0" err="1"/>
              <a:t>shall</a:t>
            </a:r>
            <a:r>
              <a:rPr lang="nb-NO" sz="1600" dirty="0"/>
              <a:t> be a </a:t>
            </a:r>
            <a:r>
              <a:rPr lang="nb-NO" sz="1600" b="1" dirty="0"/>
              <a:t>driving force </a:t>
            </a:r>
            <a:r>
              <a:rPr lang="nb-NO" sz="1600" dirty="0"/>
              <a:t>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transition</a:t>
            </a:r>
            <a:r>
              <a:rPr lang="nb-NO" sz="1600" dirty="0"/>
              <a:t> to a </a:t>
            </a:r>
            <a:r>
              <a:rPr lang="nb-NO" sz="1600" dirty="0" err="1"/>
              <a:t>low-emission</a:t>
            </a:r>
            <a:r>
              <a:rPr lang="nb-NO" sz="1600" dirty="0"/>
              <a:t> </a:t>
            </a:r>
            <a:r>
              <a:rPr lang="nb-NO" sz="1600" dirty="0" err="1"/>
              <a:t>society</a:t>
            </a:r>
            <a:endParaRPr lang="nb-NO" sz="1600" dirty="0"/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A3A0D79D-6032-0EAF-C87C-A4BE0FAC3C1F}"/>
              </a:ext>
            </a:extLst>
          </p:cNvPr>
          <p:cNvSpPr txBox="1"/>
          <p:nvPr/>
        </p:nvSpPr>
        <p:spPr>
          <a:xfrm>
            <a:off x="9104284" y="2994850"/>
            <a:ext cx="25430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/>
              <a:t>Posten Bring has a </a:t>
            </a:r>
            <a:r>
              <a:rPr lang="nb-NO" sz="1600" b="1" dirty="0" err="1"/>
              <a:t>good</a:t>
            </a:r>
            <a:r>
              <a:rPr lang="nb-NO" sz="1600" b="1" dirty="0"/>
              <a:t> </a:t>
            </a:r>
            <a:r>
              <a:rPr lang="nb-NO" sz="1600" b="1" dirty="0" err="1"/>
              <a:t>reputation</a:t>
            </a:r>
            <a:r>
              <a:rPr lang="nb-NO" sz="1600" dirty="0"/>
              <a:t> and a </a:t>
            </a:r>
            <a:r>
              <a:rPr lang="nb-NO" sz="1600" b="1" dirty="0" err="1"/>
              <a:t>high</a:t>
            </a:r>
            <a:r>
              <a:rPr lang="nb-NO" sz="1600" b="1" dirty="0"/>
              <a:t> </a:t>
            </a:r>
            <a:r>
              <a:rPr lang="nb-NO" sz="1600" b="1" dirty="0" err="1"/>
              <a:t>level</a:t>
            </a:r>
            <a:r>
              <a:rPr lang="nb-NO" sz="1600" b="1" dirty="0"/>
              <a:t> </a:t>
            </a:r>
            <a:r>
              <a:rPr lang="nb-NO" sz="1600" b="1" dirty="0" err="1"/>
              <a:t>of</a:t>
            </a:r>
            <a:r>
              <a:rPr lang="nb-NO" sz="1600" b="1" dirty="0"/>
              <a:t> trust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society</a:t>
            </a:r>
            <a:endParaRPr lang="nb-NO" sz="1600" dirty="0"/>
          </a:p>
        </p:txBody>
      </p:sp>
      <p:cxnSp>
        <p:nvCxnSpPr>
          <p:cNvPr id="27" name="Rett pil 26">
            <a:extLst>
              <a:ext uri="{FF2B5EF4-FFF2-40B4-BE49-F238E27FC236}">
                <a16:creationId xmlns:a16="http://schemas.microsoft.com/office/drawing/2014/main" id="{D5C22CDB-285E-4F65-3C0F-50DBF1453911}"/>
              </a:ext>
            </a:extLst>
          </p:cNvPr>
          <p:cNvCxnSpPr>
            <a:cxnSpLocks/>
          </p:cNvCxnSpPr>
          <p:nvPr/>
        </p:nvCxnSpPr>
        <p:spPr>
          <a:xfrm>
            <a:off x="772413" y="1265901"/>
            <a:ext cx="10761987" cy="0"/>
          </a:xfrm>
          <a:prstGeom prst="straightConnector1">
            <a:avLst/>
          </a:prstGeom>
          <a:ln w="28575">
            <a:solidFill>
              <a:srgbClr val="0064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phic 23" descr="Brainstorm outline">
            <a:extLst>
              <a:ext uri="{FF2B5EF4-FFF2-40B4-BE49-F238E27FC236}">
                <a16:creationId xmlns:a16="http://schemas.microsoft.com/office/drawing/2014/main" id="{B364C6F9-0F9D-638F-5048-F71EA2CF7A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155878" y="3072955"/>
            <a:ext cx="914400" cy="91440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DA4846F1-B99F-AE9B-C0A6-FCAF1F5F4C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419614" y="2983914"/>
            <a:ext cx="914400" cy="914400"/>
          </a:xfrm>
          <a:prstGeom prst="rect">
            <a:avLst/>
          </a:prstGeom>
        </p:spPr>
      </p:pic>
      <p:sp>
        <p:nvSpPr>
          <p:cNvPr id="3" name="TekstSylinder 11">
            <a:extLst>
              <a:ext uri="{FF2B5EF4-FFF2-40B4-BE49-F238E27FC236}">
                <a16:creationId xmlns:a16="http://schemas.microsoft.com/office/drawing/2014/main" id="{1C2DFD75-7D39-D360-9E44-38AD2C476E7D}"/>
              </a:ext>
            </a:extLst>
          </p:cNvPr>
          <p:cNvSpPr txBox="1"/>
          <p:nvPr/>
        </p:nvSpPr>
        <p:spPr>
          <a:xfrm>
            <a:off x="1615879" y="2989018"/>
            <a:ext cx="243796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A </a:t>
            </a:r>
            <a:r>
              <a:rPr lang="nb-NO" sz="1600" b="1" dirty="0" err="1"/>
              <a:t>demanding</a:t>
            </a:r>
            <a:r>
              <a:rPr lang="nb-NO" sz="1600" b="1" dirty="0"/>
              <a:t> </a:t>
            </a:r>
            <a:r>
              <a:rPr lang="nb-NO" sz="1600" b="1" dirty="0" err="1"/>
              <a:t>winter</a:t>
            </a:r>
            <a:r>
              <a:rPr lang="nb-NO" sz="1600" b="1" dirty="0"/>
              <a:t> </a:t>
            </a:r>
            <a:r>
              <a:rPr lang="nb-NO" sz="1600" dirty="0"/>
              <a:t>led to </a:t>
            </a:r>
            <a:r>
              <a:rPr lang="nb-NO" sz="1600" dirty="0" err="1"/>
              <a:t>higher</a:t>
            </a:r>
            <a:r>
              <a:rPr lang="nb-NO" sz="1600" dirty="0"/>
              <a:t> </a:t>
            </a:r>
            <a:r>
              <a:rPr lang="nb-NO" sz="1600" dirty="0" err="1"/>
              <a:t>costs</a:t>
            </a:r>
            <a:r>
              <a:rPr lang="nb-NO" sz="1600" dirty="0"/>
              <a:t> in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network</a:t>
            </a:r>
            <a:r>
              <a:rPr lang="nb-NO" sz="1600" dirty="0"/>
              <a:t> and </a:t>
            </a:r>
            <a:r>
              <a:rPr lang="nb-NO" sz="1600" dirty="0" err="1"/>
              <a:t>weakened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result</a:t>
            </a:r>
            <a:endParaRPr lang="nb-NO" sz="1600" dirty="0"/>
          </a:p>
        </p:txBody>
      </p:sp>
      <p:pic>
        <p:nvPicPr>
          <p:cNvPr id="4" name="Graphic 3" descr="Snow outline">
            <a:extLst>
              <a:ext uri="{FF2B5EF4-FFF2-40B4-BE49-F238E27FC236}">
                <a16:creationId xmlns:a16="http://schemas.microsoft.com/office/drawing/2014/main" id="{1EE4472D-9DAC-B2C4-007B-5601B423A0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701479" y="298391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821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0D20B005-78E1-2389-FA41-872BAB272619}"/>
              </a:ext>
            </a:extLst>
          </p:cNvPr>
          <p:cNvSpPr/>
          <p:nvPr/>
        </p:nvSpPr>
        <p:spPr>
          <a:xfrm>
            <a:off x="0" y="1712240"/>
            <a:ext cx="12192000" cy="4443861"/>
          </a:xfrm>
          <a:prstGeom prst="rect">
            <a:avLst/>
          </a:prstGeom>
          <a:solidFill>
            <a:srgbClr val="FF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" name="Tittel 5">
            <a:extLst>
              <a:ext uri="{FF2B5EF4-FFF2-40B4-BE49-F238E27FC236}">
                <a16:creationId xmlns:a16="http://schemas.microsoft.com/office/drawing/2014/main" id="{D43BE587-77F5-9152-D517-14776A927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46" y="507600"/>
            <a:ext cx="10863015" cy="1325563"/>
          </a:xfrm>
        </p:spPr>
        <p:txBody>
          <a:bodyPr/>
          <a:lstStyle/>
          <a:p>
            <a:pPr marL="0" marR="0" lvl="0" indent="0" fontAlgn="auto">
              <a:spcAft>
                <a:spcPts val="0"/>
              </a:spcAft>
              <a:tabLst/>
              <a:defRPr/>
            </a:pPr>
            <a:r>
              <a:rPr lang="en-US" dirty="0">
                <a:latin typeface="Posten Sans Bold" panose="00000800000000000000" pitchFamily="2" charset="0"/>
                <a:ea typeface="Posten Sans Bold" panose="00000800000000000000" pitchFamily="2" charset="0"/>
              </a:rPr>
              <a:t>Nobody shall be injured or sick as a consequence</a:t>
            </a:r>
            <a:br>
              <a:rPr lang="en-US" dirty="0">
                <a:latin typeface="Posten Sans Bold" panose="00000800000000000000" pitchFamily="2" charset="0"/>
                <a:ea typeface="Posten Sans Bold" panose="00000800000000000000" pitchFamily="2" charset="0"/>
              </a:rPr>
            </a:br>
            <a:r>
              <a:rPr lang="en-US" dirty="0">
                <a:latin typeface="Posten Sans Bold" panose="00000800000000000000" pitchFamily="2" charset="0"/>
                <a:ea typeface="Posten Sans Bold" panose="00000800000000000000" pitchFamily="2" charset="0"/>
              </a:rPr>
              <a:t>of working in the Group</a:t>
            </a:r>
            <a:endParaRPr lang="nb-NO" dirty="0">
              <a:latin typeface="Posten Sans Bold" panose="00000800000000000000" pitchFamily="2" charset="0"/>
              <a:ea typeface="Posten Sans Bold" panose="00000800000000000000" pitchFamily="2" charset="0"/>
            </a:endParaRPr>
          </a:p>
        </p:txBody>
      </p:sp>
      <p:sp>
        <p:nvSpPr>
          <p:cNvPr id="8" name="Content Placeholder 23">
            <a:extLst>
              <a:ext uri="{FF2B5EF4-FFF2-40B4-BE49-F238E27FC236}">
                <a16:creationId xmlns:a16="http://schemas.microsoft.com/office/drawing/2014/main" id="{DC8BC9C6-18E2-D651-0746-9DD66029C920}"/>
              </a:ext>
            </a:extLst>
          </p:cNvPr>
          <p:cNvSpPr txBox="1">
            <a:spLocks/>
          </p:cNvSpPr>
          <p:nvPr/>
        </p:nvSpPr>
        <p:spPr>
          <a:xfrm>
            <a:off x="6255616" y="5637206"/>
            <a:ext cx="5212463" cy="94277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38" indent="-228538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980000"/>
              </a:buClr>
              <a:buFont typeface="Calibri" panose="020F050202020403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1752" indent="-191872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980000"/>
              </a:buClr>
              <a:buFont typeface="Calibri" panose="020F050202020403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91632" indent="-249880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980000"/>
              </a:buClr>
              <a:buFont typeface="Calibri" panose="020F050202020403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45975" indent="-254342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980000"/>
              </a:buClr>
              <a:buFont typeface="Calibri" panose="020F050202020403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5855" indent="-249880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rgbClr val="980000"/>
              </a:buClr>
              <a:buFont typeface="Calibri" panose="020F050202020403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84313" indent="-277813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Posten Sans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76413" indent="-292100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Posten Sans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0900" indent="-344488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Posten Sans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51100" indent="-330200" algn="l" defTabSz="914154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2"/>
              </a:buClr>
              <a:buFont typeface="Posten Sans" panose="00000500000000000000" pitchFamily="50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38" marR="0" lvl="0" indent="-228538" algn="l" defTabSz="914154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80000"/>
              </a:buClr>
              <a:buSzTx/>
              <a:buFont typeface="Calibri" panose="020F0502020204030204" pitchFamily="34" charset="0"/>
              <a:buChar char="•"/>
              <a:tabLst/>
              <a:defRPr/>
            </a:pP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H2 as a 12-month trend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was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6.5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compared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with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7.0 at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the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same time last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year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, a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reduction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</a:t>
            </a:r>
            <a:r>
              <a:rPr kumimoji="0" lang="nb-NO" sz="12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of</a:t>
            </a:r>
            <a:r>
              <a:rPr kumimoji="0" lang="nb-NO" sz="1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Posten Sans"/>
                <a:ea typeface="+mn-ea"/>
                <a:cs typeface="+mn-cs"/>
              </a:rPr>
              <a:t> 0.5.</a:t>
            </a:r>
          </a:p>
        </p:txBody>
      </p:sp>
      <p:sp>
        <p:nvSpPr>
          <p:cNvPr id="20" name="Content Placeholder 23">
            <a:extLst>
              <a:ext uri="{FF2B5EF4-FFF2-40B4-BE49-F238E27FC236}">
                <a16:creationId xmlns:a16="http://schemas.microsoft.com/office/drawing/2014/main" id="{39938DE6-10A1-3816-8530-E5993593C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813" y="5637206"/>
            <a:ext cx="4831552" cy="942772"/>
          </a:xfrm>
        </p:spPr>
        <p:txBody>
          <a:bodyPr/>
          <a:lstStyle/>
          <a:p>
            <a:pPr lvl="0"/>
            <a:r>
              <a:rPr lang="nb-NO" dirty="0"/>
              <a:t>Absence due to </a:t>
            </a:r>
            <a:r>
              <a:rPr lang="nb-NO" dirty="0" err="1"/>
              <a:t>sickness</a:t>
            </a:r>
            <a:r>
              <a:rPr lang="nb-NO" dirty="0"/>
              <a:t> in </a:t>
            </a:r>
            <a:r>
              <a:rPr lang="nb-NO" dirty="0" err="1"/>
              <a:t>the</a:t>
            </a:r>
            <a:r>
              <a:rPr lang="nb-NO" dirty="0"/>
              <a:t> last 12 </a:t>
            </a:r>
            <a:r>
              <a:rPr lang="nb-NO" dirty="0" err="1"/>
              <a:t>months</a:t>
            </a:r>
            <a:r>
              <a:rPr lang="nb-NO" dirty="0"/>
              <a:t> </a:t>
            </a:r>
            <a:r>
              <a:rPr lang="nb-NO" dirty="0" err="1"/>
              <a:t>was</a:t>
            </a:r>
            <a:r>
              <a:rPr lang="nb-NO" dirty="0"/>
              <a:t> 6.8 %. This </a:t>
            </a:r>
            <a:r>
              <a:rPr lang="nb-NO" dirty="0" err="1"/>
              <a:t>was</a:t>
            </a:r>
            <a:r>
              <a:rPr lang="nb-NO" dirty="0"/>
              <a:t> 0.2 </a:t>
            </a:r>
            <a:r>
              <a:rPr lang="nb-NO" dirty="0" err="1"/>
              <a:t>percentage</a:t>
            </a:r>
            <a:r>
              <a:rPr lang="nb-NO" dirty="0"/>
              <a:t> </a:t>
            </a:r>
            <a:r>
              <a:rPr lang="nb-NO" dirty="0" err="1"/>
              <a:t>points</a:t>
            </a:r>
            <a:r>
              <a:rPr lang="nb-NO" dirty="0"/>
              <a:t> </a:t>
            </a:r>
            <a:r>
              <a:rPr lang="nb-NO" dirty="0" err="1"/>
              <a:t>higher</a:t>
            </a:r>
            <a:r>
              <a:rPr lang="nb-NO" dirty="0"/>
              <a:t> </a:t>
            </a:r>
            <a:r>
              <a:rPr lang="nb-NO" dirty="0" err="1"/>
              <a:t>than</a:t>
            </a:r>
            <a:r>
              <a:rPr lang="nb-NO" dirty="0"/>
              <a:t> at </a:t>
            </a:r>
            <a:r>
              <a:rPr lang="nb-NO" dirty="0" err="1"/>
              <a:t>the</a:t>
            </a:r>
            <a:r>
              <a:rPr lang="nb-NO" dirty="0"/>
              <a:t> same time last </a:t>
            </a:r>
            <a:r>
              <a:rPr lang="nb-NO" dirty="0" err="1"/>
              <a:t>year</a:t>
            </a:r>
            <a:r>
              <a:rPr lang="nb-NO" dirty="0"/>
              <a:t>.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B09A26FD-5B71-AE9B-6E27-FFF0F8310DF2}"/>
              </a:ext>
            </a:extLst>
          </p:cNvPr>
          <p:cNvSpPr txBox="1"/>
          <p:nvPr/>
        </p:nvSpPr>
        <p:spPr>
          <a:xfrm>
            <a:off x="516854" y="1967356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Absence due to </a:t>
            </a:r>
            <a:r>
              <a:rPr lang="nb-NO" sz="1400" b="1" dirty="0" err="1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sickness</a:t>
            </a:r>
            <a:r>
              <a:rPr lang="nb-NO" sz="1400" b="1" dirty="0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, </a:t>
            </a:r>
            <a:r>
              <a:rPr lang="nb-NO" sz="1400" b="1" dirty="0" err="1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percent</a:t>
            </a:r>
            <a:endParaRPr lang="nb-NO" sz="1400" b="1" dirty="0">
              <a:solidFill>
                <a:srgbClr val="980000"/>
              </a:solidFill>
              <a:latin typeface="Posten Sans" pitchFamily="2" charset="77"/>
              <a:ea typeface="Posten Sans" pitchFamily="2" charset="77"/>
            </a:endParaRP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5E7E08C6-739E-159B-C9AC-1E7FB873A4A6}"/>
              </a:ext>
            </a:extLst>
          </p:cNvPr>
          <p:cNvSpPr txBox="1"/>
          <p:nvPr/>
        </p:nvSpPr>
        <p:spPr>
          <a:xfrm>
            <a:off x="4116356" y="1630286"/>
            <a:ext cx="13938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2800" b="1" dirty="0">
                <a:solidFill>
                  <a:schemeClr val="accent2"/>
                </a:solidFill>
                <a:latin typeface="Posten Sans" pitchFamily="2" charset="77"/>
                <a:ea typeface="Posten Sans" pitchFamily="2" charset="77"/>
              </a:rPr>
              <a:t>6.8 %</a:t>
            </a:r>
          </a:p>
          <a:p>
            <a:pPr algn="r"/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(last 12 </a:t>
            </a:r>
            <a:r>
              <a:rPr lang="nb-NO" sz="1000" dirty="0" err="1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months</a:t>
            </a:r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)</a:t>
            </a:r>
          </a:p>
        </p:txBody>
      </p:sp>
      <p:pic>
        <p:nvPicPr>
          <p:cNvPr id="4" name="Plassholder for innhold 3" descr="Et bilde som inneholder tekst, hjelm&#10;&#10;Automatisk generert beskrivelse">
            <a:extLst>
              <a:ext uri="{FF2B5EF4-FFF2-40B4-BE49-F238E27FC236}">
                <a16:creationId xmlns:a16="http://schemas.microsoft.com/office/drawing/2014/main" id="{41E825EB-AFEA-8057-4004-D2440421A6E1}"/>
              </a:ext>
            </a:extLst>
          </p:cNvPr>
          <p:cNvPicPr>
            <a:picLocks noGrp="1" noChangeAspect="1"/>
          </p:cNvPicPr>
          <p:nvPr>
            <p:ph sz="half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70" y="3797562"/>
            <a:ext cx="1393875" cy="1393875"/>
          </a:xfr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54EB3CC-70FC-D282-E7BA-38D6237FEB2D}"/>
              </a:ext>
            </a:extLst>
          </p:cNvPr>
          <p:cNvSpPr txBox="1"/>
          <p:nvPr/>
        </p:nvSpPr>
        <p:spPr>
          <a:xfrm>
            <a:off x="6303505" y="1967356"/>
            <a:ext cx="1404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H2 in </a:t>
            </a:r>
            <a:r>
              <a:rPr lang="nb-NO" sz="1400" b="1" dirty="0" err="1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the</a:t>
            </a:r>
            <a:r>
              <a:rPr lang="nb-NO" sz="1400" b="1" dirty="0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 </a:t>
            </a:r>
            <a:r>
              <a:rPr lang="nb-NO" sz="1400" b="1" dirty="0" err="1">
                <a:solidFill>
                  <a:srgbClr val="980000"/>
                </a:solidFill>
                <a:latin typeface="Posten Sans" pitchFamily="2" charset="77"/>
                <a:ea typeface="Posten Sans" pitchFamily="2" charset="77"/>
              </a:rPr>
              <a:t>group</a:t>
            </a:r>
            <a:endParaRPr lang="nb-NO" sz="1400" b="1" dirty="0">
              <a:solidFill>
                <a:srgbClr val="980000"/>
              </a:solidFill>
              <a:latin typeface="Posten Sans" pitchFamily="2" charset="77"/>
              <a:ea typeface="Posten Sans" pitchFamily="2" charset="77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B893BC8B-FBBF-C157-801F-2E09C8BF340E}"/>
              </a:ext>
            </a:extLst>
          </p:cNvPr>
          <p:cNvSpPr txBox="1"/>
          <p:nvPr/>
        </p:nvSpPr>
        <p:spPr>
          <a:xfrm>
            <a:off x="10121486" y="1630286"/>
            <a:ext cx="13938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2800" b="1" dirty="0">
                <a:solidFill>
                  <a:schemeClr val="accent2"/>
                </a:solidFill>
                <a:latin typeface="Posten Sans" pitchFamily="2" charset="77"/>
                <a:ea typeface="Posten Sans" pitchFamily="2" charset="77"/>
              </a:rPr>
              <a:t>6.5</a:t>
            </a:r>
          </a:p>
          <a:p>
            <a:pPr algn="r"/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(last 12 </a:t>
            </a:r>
            <a:r>
              <a:rPr lang="nb-NO" sz="1000" dirty="0" err="1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months</a:t>
            </a:r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)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2F98B687-E6CC-3FA5-2BD6-6815FBD170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4183" y="3825766"/>
            <a:ext cx="1154901" cy="1365671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110152"/>
              </p:ext>
            </p:extLst>
          </p:nvPr>
        </p:nvGraphicFramePr>
        <p:xfrm>
          <a:off x="591827" y="2225892"/>
          <a:ext cx="5365173" cy="32683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9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648073"/>
              </p:ext>
            </p:extLst>
          </p:nvPr>
        </p:nvGraphicFramePr>
        <p:xfrm>
          <a:off x="6313437" y="2203308"/>
          <a:ext cx="5361709" cy="327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05719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911072A2-AE66-D441-8033-B53079DD9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547" y="540790"/>
            <a:ext cx="11315090" cy="1325563"/>
          </a:xfrm>
        </p:spPr>
        <p:txBody>
          <a:bodyPr/>
          <a:lstStyle/>
          <a:p>
            <a:r>
              <a:rPr lang="nb-NO" dirty="0">
                <a:latin typeface="Posten Sans Bold" panose="00000800000000000000" pitchFamily="2" charset="0"/>
                <a:ea typeface="Posten Sans Bold" panose="00000800000000000000" pitchFamily="2" charset="0"/>
              </a:rPr>
              <a:t>Financial </a:t>
            </a:r>
            <a:r>
              <a:rPr lang="nb-NO" dirty="0" err="1">
                <a:latin typeface="Posten Sans Bold" panose="00000800000000000000" pitchFamily="2" charset="0"/>
                <a:ea typeface="Posten Sans Bold" panose="00000800000000000000" pitchFamily="2" charset="0"/>
              </a:rPr>
              <a:t>highlights</a:t>
            </a:r>
            <a:r>
              <a:rPr lang="nb-NO" dirty="0">
                <a:latin typeface="Posten Sans Bold" panose="00000800000000000000" pitchFamily="2" charset="0"/>
                <a:ea typeface="Posten Sans Bold" panose="00000800000000000000" pitchFamily="2" charset="0"/>
              </a:rPr>
              <a:t> – 1st quarter 2024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3874290E-3AF5-6933-232D-8D15F54F5F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841" y="1663408"/>
            <a:ext cx="8960645" cy="3800123"/>
          </a:xfrm>
          <a:prstGeom prst="rect">
            <a:avLst/>
          </a:prstGeom>
        </p:spPr>
      </p:pic>
      <p:pic>
        <p:nvPicPr>
          <p:cNvPr id="3" name="Bilde 3">
            <a:extLst>
              <a:ext uri="{FF2B5EF4-FFF2-40B4-BE49-F238E27FC236}">
                <a16:creationId xmlns:a16="http://schemas.microsoft.com/office/drawing/2014/main" id="{C09D8794-8656-75AB-1DD9-934BD56937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5167" y="2461162"/>
            <a:ext cx="4296470" cy="4275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855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76" y="-184561"/>
            <a:ext cx="184726" cy="36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37" tIns="45719" rIns="91437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1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799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Tittel 4">
            <a:extLst>
              <a:ext uri="{FF2B5EF4-FFF2-40B4-BE49-F238E27FC236}">
                <a16:creationId xmlns:a16="http://schemas.microsoft.com/office/drawing/2014/main" id="{DB92F7E3-6A67-C047-A0A6-F4CFC55A2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>
                <a:latin typeface="Posten Sans Bold" panose="00000800000000000000" pitchFamily="2" charset="0"/>
                <a:ea typeface="Posten Sans Bold" panose="00000800000000000000" pitchFamily="2" charset="0"/>
              </a:rPr>
              <a:t>Results</a:t>
            </a:r>
            <a:r>
              <a:rPr lang="nb-NO" dirty="0">
                <a:latin typeface="Posten Sans Bold" panose="00000800000000000000" pitchFamily="2" charset="0"/>
                <a:ea typeface="Posten Sans Bold" panose="00000800000000000000" pitchFamily="2" charset="0"/>
              </a:rPr>
              <a:t> 1st quarter 2024</a:t>
            </a:r>
            <a:endParaRPr lang="nb-NO" dirty="0">
              <a:solidFill>
                <a:schemeClr val="tx2">
                  <a:lumMod val="60000"/>
                  <a:lumOff val="40000"/>
                </a:schemeClr>
              </a:solidFill>
              <a:latin typeface="Posten Sans Bold" panose="00000800000000000000" pitchFamily="2" charset="0"/>
              <a:ea typeface="Posten Sans Bold" panose="000008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0092DA-EFDE-4EF7-AC80-49C9B9EEC6A4}"/>
              </a:ext>
            </a:extLst>
          </p:cNvPr>
          <p:cNvSpPr/>
          <p:nvPr/>
        </p:nvSpPr>
        <p:spPr>
          <a:xfrm>
            <a:off x="713980" y="5047226"/>
            <a:ext cx="1022579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3212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4A1011"/>
                </a:solidFill>
                <a:effectLst/>
                <a:uLnTx/>
                <a:uFillTx/>
                <a:latin typeface="Posten Sans"/>
                <a:ea typeface="+mn-ea"/>
                <a:cs typeface="+mn-cs"/>
              </a:rPr>
              <a:t>Alternative performance measures applied in the quarterly report are described in appendix to the report.</a:t>
            </a:r>
            <a:endParaRPr kumimoji="0" lang="nb-NO" sz="1050" b="0" i="0" u="none" strike="noStrike" kern="1200" cap="none" spc="0" normalizeH="0" baseline="0" noProof="0" dirty="0">
              <a:ln>
                <a:noFill/>
              </a:ln>
              <a:solidFill>
                <a:srgbClr val="4A1011"/>
              </a:solidFill>
              <a:effectLst/>
              <a:uLnTx/>
              <a:uFillTx/>
              <a:latin typeface="Posten Sans"/>
              <a:ea typeface="+mn-ea"/>
              <a:cs typeface="+mn-cs"/>
            </a:endParaRP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CD27543C-AA6C-52F9-289A-0E4E04EC56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3980" y="2152575"/>
            <a:ext cx="9807560" cy="25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47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2F664336-C34C-9E10-D457-B087CB1AC312}"/>
              </a:ext>
            </a:extLst>
          </p:cNvPr>
          <p:cNvSpPr/>
          <p:nvPr/>
        </p:nvSpPr>
        <p:spPr>
          <a:xfrm>
            <a:off x="5860189" y="1683822"/>
            <a:ext cx="6317718" cy="4486356"/>
          </a:xfrm>
          <a:prstGeom prst="rect">
            <a:avLst/>
          </a:prstGeom>
          <a:solidFill>
            <a:srgbClr val="F1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32783C6-0230-402E-AC17-B556EF8D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23" y="382433"/>
            <a:ext cx="11318799" cy="1325563"/>
          </a:xfrm>
        </p:spPr>
        <p:txBody>
          <a:bodyPr/>
          <a:lstStyle/>
          <a:p>
            <a:r>
              <a:rPr lang="nb-NO" dirty="0">
                <a:solidFill>
                  <a:srgbClr val="002F19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Segment </a:t>
            </a:r>
            <a:r>
              <a:rPr lang="nb-NO" dirty="0" err="1">
                <a:solidFill>
                  <a:srgbClr val="002F19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Logistics</a:t>
            </a:r>
            <a:r>
              <a:rPr lang="nb-NO" dirty="0">
                <a:solidFill>
                  <a:srgbClr val="002F19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: </a:t>
            </a:r>
            <a:br>
              <a:rPr lang="nb-NO" dirty="0">
                <a:solidFill>
                  <a:schemeClr val="tx1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</a:br>
            <a:r>
              <a:rPr lang="nb-NO" sz="2800" dirty="0" err="1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Continued</a:t>
            </a:r>
            <a:r>
              <a:rPr lang="nb-NO" sz="2800" dirty="0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</a:t>
            </a:r>
            <a:r>
              <a:rPr lang="nb-NO" sz="2800" dirty="0" err="1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growth</a:t>
            </a:r>
            <a:r>
              <a:rPr lang="nb-NO" sz="2800" dirty="0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in a </a:t>
            </a:r>
            <a:r>
              <a:rPr lang="nb-NO" sz="2800" dirty="0" err="1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challenging</a:t>
            </a:r>
            <a:r>
              <a:rPr lang="nb-NO" sz="2800" dirty="0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</a:t>
            </a:r>
            <a:r>
              <a:rPr lang="nb-NO" sz="2800" dirty="0" err="1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e-commerce</a:t>
            </a:r>
            <a:r>
              <a:rPr lang="nb-NO" sz="2800" dirty="0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</a:t>
            </a:r>
            <a:r>
              <a:rPr lang="nb-NO" sz="2800" dirty="0" err="1">
                <a:solidFill>
                  <a:srgbClr val="7BC144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market</a:t>
            </a:r>
            <a:endParaRPr lang="nb-NO" dirty="0">
              <a:solidFill>
                <a:srgbClr val="7BC144"/>
              </a:solidFill>
              <a:latin typeface="Posten Sans Bold" panose="00000800000000000000" pitchFamily="2" charset="0"/>
              <a:ea typeface="Posten Sans Bold" panose="00000800000000000000" pitchFamily="2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D5D2BD6-881B-333D-09B7-9AAEF328E349}"/>
              </a:ext>
            </a:extLst>
          </p:cNvPr>
          <p:cNvSpPr txBox="1"/>
          <p:nvPr/>
        </p:nvSpPr>
        <p:spPr>
          <a:xfrm>
            <a:off x="3115627" y="164469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Posten Sans" pitchFamily="2" charset="77"/>
                <a:ea typeface="Posten Sans" pitchFamily="2" charset="77"/>
              </a:rPr>
              <a:t>Q1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59B62C-A713-D817-6B15-501F2A85A4D5}"/>
              </a:ext>
            </a:extLst>
          </p:cNvPr>
          <p:cNvSpPr txBox="1"/>
          <p:nvPr/>
        </p:nvSpPr>
        <p:spPr>
          <a:xfrm>
            <a:off x="1121483" y="3146895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Posten Sans" pitchFamily="2" charset="77"/>
                <a:ea typeface="Posten Sans" pitchFamily="2" charset="77"/>
              </a:rPr>
              <a:t>Revenue</a:t>
            </a:r>
          </a:p>
          <a:p>
            <a:r>
              <a:rPr lang="nb-NO" sz="1400" dirty="0">
                <a:latin typeface="Posten Sans" pitchFamily="2" charset="77"/>
                <a:ea typeface="Posten Sans" pitchFamily="2" charset="77"/>
              </a:rPr>
              <a:t>(MNOK)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4FBF960-EE74-F368-D490-46AB1C7F8AF8}"/>
              </a:ext>
            </a:extLst>
          </p:cNvPr>
          <p:cNvSpPr txBox="1"/>
          <p:nvPr/>
        </p:nvSpPr>
        <p:spPr>
          <a:xfrm>
            <a:off x="1121483" y="4917819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>
                <a:latin typeface="Posten Sans" pitchFamily="2" charset="77"/>
                <a:ea typeface="Posten Sans" pitchFamily="2" charset="77"/>
              </a:rPr>
              <a:t>Adjusted</a:t>
            </a:r>
            <a:r>
              <a:rPr lang="nb-NO" sz="1400" b="1" dirty="0">
                <a:latin typeface="Posten Sans" pitchFamily="2" charset="77"/>
                <a:ea typeface="Posten Sans" pitchFamily="2" charset="77"/>
              </a:rPr>
              <a:t> EBIT</a:t>
            </a:r>
          </a:p>
          <a:p>
            <a:r>
              <a:rPr lang="nb-NO" sz="1400" dirty="0">
                <a:latin typeface="Posten Sans" pitchFamily="2" charset="77"/>
                <a:ea typeface="Posten Sans" pitchFamily="2" charset="77"/>
              </a:rPr>
              <a:t>(MNOK)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528AF02-390D-65F9-7479-D81A72E72934}"/>
              </a:ext>
            </a:extLst>
          </p:cNvPr>
          <p:cNvSpPr txBox="1"/>
          <p:nvPr/>
        </p:nvSpPr>
        <p:spPr>
          <a:xfrm>
            <a:off x="6083288" y="1739783"/>
            <a:ext cx="233479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rgbClr val="7BC144"/>
                </a:solidFill>
                <a:latin typeface="Posten Sans" pitchFamily="2" charset="77"/>
                <a:ea typeface="Posten Sans" pitchFamily="2" charset="77"/>
              </a:rPr>
              <a:t>7.8 %</a:t>
            </a:r>
          </a:p>
          <a:p>
            <a:r>
              <a:rPr lang="en-US" sz="1000" dirty="0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Development in  e-commerce</a:t>
            </a:r>
          </a:p>
          <a:p>
            <a:r>
              <a:rPr lang="en-US" sz="1000" dirty="0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(last 12 months, per </a:t>
            </a:r>
            <a:r>
              <a:rPr lang="nb-NO" sz="1000" dirty="0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Q1 2024)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70F65B1F-0C79-7112-8210-11CC81DCF698}"/>
              </a:ext>
            </a:extLst>
          </p:cNvPr>
          <p:cNvSpPr txBox="1"/>
          <p:nvPr/>
        </p:nvSpPr>
        <p:spPr>
          <a:xfrm>
            <a:off x="10226311" y="1739783"/>
            <a:ext cx="13938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2800" b="1" dirty="0">
                <a:solidFill>
                  <a:srgbClr val="7BC144"/>
                </a:solidFill>
                <a:latin typeface="Posten Sans" pitchFamily="2" charset="77"/>
                <a:ea typeface="Posten Sans" pitchFamily="2" charset="77"/>
              </a:rPr>
              <a:t>134 %</a:t>
            </a:r>
          </a:p>
          <a:p>
            <a:pPr algn="r"/>
            <a:r>
              <a:rPr lang="nb-NO" sz="1000" dirty="0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(last 5 </a:t>
            </a:r>
            <a:r>
              <a:rPr lang="nb-NO" sz="1000" dirty="0" err="1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years</a:t>
            </a:r>
            <a:r>
              <a:rPr lang="nb-NO" sz="1000" dirty="0">
                <a:solidFill>
                  <a:srgbClr val="7BC144"/>
                </a:solidFill>
                <a:latin typeface="Posten Sans Medium" pitchFamily="2" charset="77"/>
                <a:ea typeface="Posten Sans Medium" pitchFamily="2" charset="77"/>
              </a:rPr>
              <a:t>)</a:t>
            </a:r>
          </a:p>
        </p:txBody>
      </p:sp>
      <p:graphicFrame>
        <p:nvGraphicFramePr>
          <p:cNvPr id="10" name="Chart 83">
            <a:extLst>
              <a:ext uri="{FF2B5EF4-FFF2-40B4-BE49-F238E27FC236}">
                <a16:creationId xmlns:a16="http://schemas.microsoft.com/office/drawing/2014/main" id="{3E070D20-5C22-45E0-A3D9-153AF3E60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6098229"/>
              </p:ext>
            </p:extLst>
          </p:nvPr>
        </p:nvGraphicFramePr>
        <p:xfrm>
          <a:off x="2152491" y="2568069"/>
          <a:ext cx="1197251" cy="1402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9" name="Gruppe 28">
            <a:extLst>
              <a:ext uri="{FF2B5EF4-FFF2-40B4-BE49-F238E27FC236}">
                <a16:creationId xmlns:a16="http://schemas.microsoft.com/office/drawing/2014/main" id="{12C7DA2D-7E4A-460A-0FCE-F8E26AEC1066}"/>
              </a:ext>
            </a:extLst>
          </p:cNvPr>
          <p:cNvGrpSpPr/>
          <p:nvPr/>
        </p:nvGrpSpPr>
        <p:grpSpPr>
          <a:xfrm>
            <a:off x="3006228" y="4655418"/>
            <a:ext cx="629216" cy="452406"/>
            <a:chOff x="316026" y="0"/>
            <a:chExt cx="727076" cy="457200"/>
          </a:xfrm>
        </p:grpSpPr>
        <p:sp>
          <p:nvSpPr>
            <p:cNvPr id="32" name="Oval 27">
              <a:extLst>
                <a:ext uri="{FF2B5EF4-FFF2-40B4-BE49-F238E27FC236}">
                  <a16:creationId xmlns:a16="http://schemas.microsoft.com/office/drawing/2014/main" id="{00000000-0008-0000-0600-00001C000000}"/>
                </a:ext>
              </a:extLst>
            </p:cNvPr>
            <p:cNvSpPr/>
            <p:nvPr/>
          </p:nvSpPr>
          <p:spPr>
            <a:xfrm>
              <a:off x="316026" y="0"/>
              <a:ext cx="727076" cy="288925"/>
            </a:xfrm>
            <a:prstGeom prst="ellipse">
              <a:avLst/>
            </a:prstGeom>
            <a:solidFill>
              <a:srgbClr val="00643A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b="1" dirty="0">
                  <a:solidFill>
                    <a:schemeClr val="bg1"/>
                  </a:solidFill>
                  <a:latin typeface="Posten Sans" pitchFamily="2" charset="77"/>
                  <a:ea typeface="Posten Sans" pitchFamily="2" charset="77"/>
                </a:rPr>
                <a:t>-101</a:t>
              </a:r>
              <a:endParaRPr lang="nb-NO" sz="3600" b="1" i="0" dirty="0">
                <a:solidFill>
                  <a:schemeClr val="bg1"/>
                </a:solidFill>
                <a:latin typeface="Posten Sans" pitchFamily="2" charset="77"/>
                <a:ea typeface="Posten Sans" pitchFamily="2" charset="77"/>
              </a:endParaRPr>
            </a:p>
          </p:txBody>
        </p:sp>
        <p:cxnSp>
          <p:nvCxnSpPr>
            <p:cNvPr id="33" name="Straight Connector 47">
              <a:extLst>
                <a:ext uri="{FF2B5EF4-FFF2-40B4-BE49-F238E27FC236}">
                  <a16:creationId xmlns:a16="http://schemas.microsoft.com/office/drawing/2014/main" id="{00000000-0008-0000-0600-000030000000}"/>
                </a:ext>
              </a:extLst>
            </p:cNvPr>
            <p:cNvCxnSpPr/>
            <p:nvPr/>
          </p:nvCxnSpPr>
          <p:spPr>
            <a:xfrm>
              <a:off x="481125" y="240728"/>
              <a:ext cx="1790" cy="213297"/>
            </a:xfrm>
            <a:prstGeom prst="line">
              <a:avLst/>
            </a:prstGeom>
            <a:ln>
              <a:solidFill>
                <a:srgbClr val="00643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48">
              <a:extLst>
                <a:ext uri="{FF2B5EF4-FFF2-40B4-BE49-F238E27FC236}">
                  <a16:creationId xmlns:a16="http://schemas.microsoft.com/office/drawing/2014/main" id="{00000000-0008-0000-0600-000031000000}"/>
                </a:ext>
              </a:extLst>
            </p:cNvPr>
            <p:cNvCxnSpPr/>
            <p:nvPr/>
          </p:nvCxnSpPr>
          <p:spPr>
            <a:xfrm flipH="1">
              <a:off x="843073" y="205803"/>
              <a:ext cx="3698" cy="251397"/>
            </a:xfrm>
            <a:prstGeom prst="straightConnector1">
              <a:avLst/>
            </a:prstGeom>
            <a:ln>
              <a:solidFill>
                <a:srgbClr val="00643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Bilde 7" descr="Et bilde som inneholder tekst&#10;&#10;Automatisk generert beskrivelse">
            <a:extLst>
              <a:ext uri="{FF2B5EF4-FFF2-40B4-BE49-F238E27FC236}">
                <a16:creationId xmlns:a16="http://schemas.microsoft.com/office/drawing/2014/main" id="{4D293712-8E35-B7ED-51B3-B42FC9BD0DD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0570" y="3746920"/>
            <a:ext cx="725355" cy="1694119"/>
          </a:xfrm>
          <a:prstGeom prst="rect">
            <a:avLst/>
          </a:prstGeom>
        </p:spPr>
      </p:pic>
      <p:graphicFrame>
        <p:nvGraphicFramePr>
          <p:cNvPr id="26" name="Chart 146">
            <a:extLst>
              <a:ext uri="{FF2B5EF4-FFF2-40B4-BE49-F238E27FC236}">
                <a16:creationId xmlns:a16="http://schemas.microsoft.com/office/drawing/2014/main" id="{FF9CD879-2E25-4C97-9D08-178F154F3E0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787939"/>
              </p:ext>
            </p:extLst>
          </p:nvPr>
        </p:nvGraphicFramePr>
        <p:xfrm>
          <a:off x="4070390" y="2510695"/>
          <a:ext cx="1187954" cy="141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0000000-0008-0000-0600-00001B000000}"/>
              </a:ext>
            </a:extLst>
          </p:cNvPr>
          <p:cNvCxnSpPr/>
          <p:nvPr/>
        </p:nvCxnSpPr>
        <p:spPr>
          <a:xfrm>
            <a:off x="2547083" y="5623245"/>
            <a:ext cx="1543326" cy="0"/>
          </a:xfrm>
          <a:prstGeom prst="line">
            <a:avLst/>
          </a:prstGeom>
          <a:ln w="31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40742"/>
              </p:ext>
            </p:extLst>
          </p:nvPr>
        </p:nvGraphicFramePr>
        <p:xfrm>
          <a:off x="6180708" y="2617953"/>
          <a:ext cx="5391150" cy="3277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E070D20-5C22-45E0-A3D9-153AF3E607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9496318"/>
              </p:ext>
            </p:extLst>
          </p:nvPr>
        </p:nvGraphicFramePr>
        <p:xfrm>
          <a:off x="2647303" y="2879763"/>
          <a:ext cx="1297454" cy="14197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00000000-0008-0000-0600-00000E000000}"/>
              </a:ext>
            </a:extLst>
          </p:cNvPr>
          <p:cNvSpPr/>
          <p:nvPr/>
        </p:nvSpPr>
        <p:spPr>
          <a:xfrm>
            <a:off x="2948927" y="2558465"/>
            <a:ext cx="612914" cy="279538"/>
          </a:xfrm>
          <a:prstGeom prst="ellipse">
            <a:avLst/>
          </a:prstGeom>
          <a:solidFill>
            <a:srgbClr val="00643A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8055EE2-4741-436C-8236-951B6EE77B55}" type="TxLink">
              <a:rPr lang="en-US" sz="1100" b="1" i="0" u="none" strike="noStrike">
                <a:solidFill>
                  <a:srgbClr val="F1F7E9"/>
                </a:solidFill>
                <a:latin typeface="Posten Sans" pitchFamily="2" charset="77"/>
                <a:ea typeface="Posten Sans" pitchFamily="2" charset="77"/>
              </a:rPr>
              <a:pPr algn="ctr"/>
              <a:t>+0%</a:t>
            </a:fld>
            <a:endParaRPr lang="nb-NO" sz="3600" b="1" i="0">
              <a:solidFill>
                <a:srgbClr val="F1F7E9"/>
              </a:solidFill>
              <a:latin typeface="Posten Sans" pitchFamily="2" charset="77"/>
              <a:ea typeface="Posten Sans" pitchFamily="2" charset="77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0000000-0008-0000-0600-000028000000}"/>
              </a:ext>
            </a:extLst>
          </p:cNvPr>
          <p:cNvCxnSpPr/>
          <p:nvPr/>
        </p:nvCxnSpPr>
        <p:spPr>
          <a:xfrm>
            <a:off x="3034932" y="2787420"/>
            <a:ext cx="1790" cy="202058"/>
          </a:xfrm>
          <a:prstGeom prst="line">
            <a:avLst/>
          </a:prstGeom>
          <a:ln>
            <a:solidFill>
              <a:srgbClr val="0064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0000000-0008-0000-0600-000029000000}"/>
              </a:ext>
            </a:extLst>
          </p:cNvPr>
          <p:cNvCxnSpPr/>
          <p:nvPr/>
        </p:nvCxnSpPr>
        <p:spPr>
          <a:xfrm>
            <a:off x="3443399" y="2799903"/>
            <a:ext cx="2557" cy="202862"/>
          </a:xfrm>
          <a:prstGeom prst="straightConnector1">
            <a:avLst/>
          </a:prstGeom>
          <a:ln>
            <a:solidFill>
              <a:srgbClr val="0064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000000-0008-0000-0600-00000D000000}"/>
              </a:ext>
            </a:extLst>
          </p:cNvPr>
          <p:cNvCxnSpPr/>
          <p:nvPr/>
        </p:nvCxnSpPr>
        <p:spPr>
          <a:xfrm>
            <a:off x="2475853" y="4021440"/>
            <a:ext cx="1540151" cy="0"/>
          </a:xfrm>
          <a:prstGeom prst="line">
            <a:avLst/>
          </a:prstGeom>
          <a:ln w="31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" name="Chart 29">
            <a:extLst>
              <a:ext uri="{FF2B5EF4-FFF2-40B4-BE49-F238E27FC236}">
                <a16:creationId xmlns:a16="http://schemas.microsoft.com/office/drawing/2014/main" id="{52D7F0E3-023C-4F20-926B-825598CEC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8852548"/>
              </p:ext>
            </p:extLst>
          </p:nvPr>
        </p:nvGraphicFramePr>
        <p:xfrm>
          <a:off x="2651956" y="4494550"/>
          <a:ext cx="1299632" cy="137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752766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2ECE9429-C7F3-2CC0-7812-E7A1B39D7537}"/>
              </a:ext>
            </a:extLst>
          </p:cNvPr>
          <p:cNvSpPr/>
          <p:nvPr/>
        </p:nvSpPr>
        <p:spPr>
          <a:xfrm>
            <a:off x="5870666" y="1690787"/>
            <a:ext cx="6317718" cy="4478193"/>
          </a:xfrm>
          <a:prstGeom prst="rect">
            <a:avLst/>
          </a:prstGeom>
          <a:solidFill>
            <a:srgbClr val="FFF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32783C6-0230-402E-AC17-B556EF8DD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23" y="358368"/>
            <a:ext cx="11318799" cy="1325563"/>
          </a:xfrm>
        </p:spPr>
        <p:txBody>
          <a:bodyPr/>
          <a:lstStyle/>
          <a:p>
            <a:r>
              <a:rPr lang="nb-NO" dirty="0">
                <a:solidFill>
                  <a:schemeClr val="accent3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Segment Mail: </a:t>
            </a:r>
            <a:br>
              <a:rPr lang="nb-NO" dirty="0">
                <a:latin typeface="Posten Sans Bold" panose="00000800000000000000" pitchFamily="2" charset="0"/>
                <a:ea typeface="Posten Sans Bold" panose="00000800000000000000" pitchFamily="2" charset="0"/>
              </a:rPr>
            </a:br>
            <a:r>
              <a:rPr lang="nb-NO" sz="2800" dirty="0" err="1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Decline</a:t>
            </a:r>
            <a:r>
              <a:rPr lang="nb-NO" sz="2800" dirty="0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in mail </a:t>
            </a:r>
            <a:r>
              <a:rPr lang="nb-NO" sz="2800" dirty="0" err="1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volumes</a:t>
            </a:r>
            <a:r>
              <a:rPr lang="nb-NO" sz="2800" dirty="0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, </a:t>
            </a:r>
            <a:r>
              <a:rPr lang="nb-NO" sz="2800" dirty="0" err="1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growth</a:t>
            </a:r>
            <a:r>
              <a:rPr lang="nb-NO" sz="2800" dirty="0">
                <a:solidFill>
                  <a:srgbClr val="E32D22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 for Norgespakken</a:t>
            </a:r>
            <a:endParaRPr lang="nb-NO" dirty="0">
              <a:solidFill>
                <a:srgbClr val="E32D22"/>
              </a:solidFill>
              <a:latin typeface="Posten Sans Bold" panose="00000800000000000000" pitchFamily="2" charset="0"/>
              <a:ea typeface="Posten Sans Bold" panose="00000800000000000000" pitchFamily="2" charset="0"/>
            </a:endParaRP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CD5D2BD6-881B-333D-09B7-9AAEF328E349}"/>
              </a:ext>
            </a:extLst>
          </p:cNvPr>
          <p:cNvSpPr txBox="1"/>
          <p:nvPr/>
        </p:nvSpPr>
        <p:spPr>
          <a:xfrm>
            <a:off x="3018947" y="1868497"/>
            <a:ext cx="426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Posten Sans" pitchFamily="2" charset="77"/>
                <a:ea typeface="Posten Sans" pitchFamily="2" charset="77"/>
              </a:rPr>
              <a:t>Q1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CC59B62C-A713-D817-6B15-501F2A85A4D5}"/>
              </a:ext>
            </a:extLst>
          </p:cNvPr>
          <p:cNvSpPr txBox="1"/>
          <p:nvPr/>
        </p:nvSpPr>
        <p:spPr>
          <a:xfrm>
            <a:off x="803601" y="3174677"/>
            <a:ext cx="857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>
                <a:latin typeface="Posten Sans" pitchFamily="2" charset="77"/>
                <a:ea typeface="Posten Sans" pitchFamily="2" charset="77"/>
              </a:rPr>
              <a:t>Revenue</a:t>
            </a:r>
          </a:p>
          <a:p>
            <a:r>
              <a:rPr lang="nb-NO" sz="1400" dirty="0">
                <a:latin typeface="Posten Sans" pitchFamily="2" charset="77"/>
                <a:ea typeface="Posten Sans" pitchFamily="2" charset="77"/>
              </a:rPr>
              <a:t>(MNOK)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94FBF960-EE74-F368-D490-46AB1C7F8AF8}"/>
              </a:ext>
            </a:extLst>
          </p:cNvPr>
          <p:cNvSpPr txBox="1"/>
          <p:nvPr/>
        </p:nvSpPr>
        <p:spPr>
          <a:xfrm>
            <a:off x="803601" y="4786377"/>
            <a:ext cx="1295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400" b="1" dirty="0" err="1">
                <a:latin typeface="Posten Sans" pitchFamily="2" charset="77"/>
                <a:ea typeface="Posten Sans" pitchFamily="2" charset="77"/>
              </a:rPr>
              <a:t>Adjusted</a:t>
            </a:r>
            <a:r>
              <a:rPr lang="nb-NO" sz="1400" b="1" dirty="0">
                <a:latin typeface="Posten Sans" pitchFamily="2" charset="77"/>
                <a:ea typeface="Posten Sans" pitchFamily="2" charset="77"/>
              </a:rPr>
              <a:t> EBIT</a:t>
            </a:r>
          </a:p>
          <a:p>
            <a:r>
              <a:rPr lang="nb-NO" sz="1400" dirty="0">
                <a:latin typeface="Posten Sans" pitchFamily="2" charset="77"/>
                <a:ea typeface="Posten Sans" pitchFamily="2" charset="77"/>
              </a:rPr>
              <a:t>(MNOK)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8DD9B578-99E3-A71F-07B3-49A42A565E9D}"/>
              </a:ext>
            </a:extLst>
          </p:cNvPr>
          <p:cNvSpPr txBox="1"/>
          <p:nvPr/>
        </p:nvSpPr>
        <p:spPr>
          <a:xfrm>
            <a:off x="6177145" y="1690788"/>
            <a:ext cx="20742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2800" b="1" dirty="0">
                <a:solidFill>
                  <a:schemeClr val="accent2"/>
                </a:solidFill>
                <a:latin typeface="Posten Sans" pitchFamily="2" charset="77"/>
                <a:ea typeface="Posten Sans" pitchFamily="2" charset="77"/>
              </a:rPr>
              <a:t>289 </a:t>
            </a:r>
            <a:r>
              <a:rPr lang="nb-NO" sz="1050" b="1" dirty="0">
                <a:solidFill>
                  <a:schemeClr val="accent2"/>
                </a:solidFill>
                <a:latin typeface="Posten Sans" pitchFamily="2" charset="77"/>
                <a:ea typeface="Posten Sans" pitchFamily="2" charset="77"/>
              </a:rPr>
              <a:t>million</a:t>
            </a:r>
          </a:p>
          <a:p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Volume </a:t>
            </a:r>
            <a:r>
              <a:rPr lang="nb-NO" sz="1000" dirty="0" err="1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addressed</a:t>
            </a:r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 mail</a:t>
            </a:r>
          </a:p>
          <a:p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(last 12 </a:t>
            </a:r>
            <a:r>
              <a:rPr lang="nb-NO" sz="1000" dirty="0" err="1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months</a:t>
            </a:r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, per Q1 2024)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F4FEEBD-294D-04B2-637D-5B047CDEAFFD}"/>
              </a:ext>
            </a:extLst>
          </p:cNvPr>
          <p:cNvSpPr txBox="1"/>
          <p:nvPr/>
        </p:nvSpPr>
        <p:spPr>
          <a:xfrm>
            <a:off x="10320168" y="1690788"/>
            <a:ext cx="1393875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nb-NO" sz="2800" b="1" dirty="0">
                <a:solidFill>
                  <a:schemeClr val="accent2"/>
                </a:solidFill>
                <a:latin typeface="Posten Sans" pitchFamily="2" charset="77"/>
                <a:ea typeface="Posten Sans" pitchFamily="2" charset="77"/>
              </a:rPr>
              <a:t>-50 %</a:t>
            </a:r>
          </a:p>
          <a:p>
            <a:pPr algn="r"/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(last 5 </a:t>
            </a:r>
            <a:r>
              <a:rPr lang="nb-NO" sz="1000" dirty="0" err="1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years</a:t>
            </a:r>
            <a:r>
              <a:rPr lang="nb-NO" sz="1000" dirty="0">
                <a:solidFill>
                  <a:schemeClr val="accent2"/>
                </a:solidFill>
                <a:latin typeface="Posten Sans Medium" pitchFamily="2" charset="77"/>
                <a:ea typeface="Posten Sans Medium" pitchFamily="2" charset="77"/>
              </a:rPr>
              <a:t>)</a:t>
            </a:r>
          </a:p>
        </p:txBody>
      </p:sp>
      <p:pic>
        <p:nvPicPr>
          <p:cNvPr id="18" name="Bilde 17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33DF161C-6E77-958A-C33A-1BD2F835D5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5965" y="4030265"/>
            <a:ext cx="1014199" cy="1694119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/>
        </p:nvGraphicFramePr>
        <p:xfrm>
          <a:off x="6087069" y="2960027"/>
          <a:ext cx="5295900" cy="316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00000000-0008-0000-0600-000013000000}"/>
              </a:ext>
            </a:extLst>
          </p:cNvPr>
          <p:cNvGraphicFramePr>
            <a:graphicFrameLocks/>
          </p:cNvGraphicFramePr>
          <p:nvPr/>
        </p:nvGraphicFramePr>
        <p:xfrm>
          <a:off x="2711440" y="2898409"/>
          <a:ext cx="1187725" cy="1420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0000000-0008-0000-0600-000015000000}"/>
              </a:ext>
            </a:extLst>
          </p:cNvPr>
          <p:cNvCxnSpPr/>
          <p:nvPr/>
        </p:nvCxnSpPr>
        <p:spPr>
          <a:xfrm>
            <a:off x="2514734" y="4047772"/>
            <a:ext cx="1543326" cy="0"/>
          </a:xfrm>
          <a:prstGeom prst="line">
            <a:avLst/>
          </a:prstGeom>
          <a:ln w="31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e 14">
            <a:extLst>
              <a:ext uri="{FF2B5EF4-FFF2-40B4-BE49-F238E27FC236}">
                <a16:creationId xmlns:a16="http://schemas.microsoft.com/office/drawing/2014/main" id="{5EC0F2FF-E06F-311D-B6E6-983AEA4704AD}"/>
              </a:ext>
            </a:extLst>
          </p:cNvPr>
          <p:cNvGrpSpPr/>
          <p:nvPr/>
        </p:nvGrpSpPr>
        <p:grpSpPr>
          <a:xfrm>
            <a:off x="2991458" y="2514960"/>
            <a:ext cx="641489" cy="482400"/>
            <a:chOff x="280018" y="0"/>
            <a:chExt cx="727076" cy="4824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0000000-0008-0000-0600-000002000000}"/>
                </a:ext>
              </a:extLst>
            </p:cNvPr>
            <p:cNvSpPr/>
            <p:nvPr/>
          </p:nvSpPr>
          <p:spPr>
            <a:xfrm>
              <a:off x="280018" y="0"/>
              <a:ext cx="727076" cy="279538"/>
            </a:xfrm>
            <a:prstGeom prst="ellipse">
              <a:avLst/>
            </a:prstGeom>
            <a:solidFill>
              <a:srgbClr val="98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7AEDA7EE-C436-454D-8F3F-AAD16A5B358C}" type="TxLink">
                <a:rPr lang="en-US" sz="1100" b="1" i="0" u="none" strike="noStrike">
                  <a:solidFill>
                    <a:schemeClr val="bg1"/>
                  </a:solidFill>
                  <a:latin typeface="Posten Sans" pitchFamily="2" charset="77"/>
                  <a:ea typeface="Posten Sans" pitchFamily="2" charset="77"/>
                </a:rPr>
                <a:pPr algn="ctr"/>
                <a:t>+6%</a:t>
              </a:fld>
              <a:endParaRPr lang="nb-NO" sz="1800" b="1" i="0" dirty="0">
                <a:solidFill>
                  <a:schemeClr val="bg1"/>
                </a:solidFill>
                <a:latin typeface="Posten Sans" pitchFamily="2" charset="77"/>
                <a:ea typeface="Posten Sans" pitchFamily="2" charset="77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0000000-0008-0000-0600-000008000000}"/>
                </a:ext>
              </a:extLst>
            </p:cNvPr>
            <p:cNvCxnSpPr>
              <a:stCxn id="7" idx="3"/>
            </p:cNvCxnSpPr>
            <p:nvPr/>
          </p:nvCxnSpPr>
          <p:spPr>
            <a:xfrm>
              <a:off x="462377" y="238601"/>
              <a:ext cx="1790" cy="231437"/>
            </a:xfrm>
            <a:prstGeom prst="line">
              <a:avLst/>
            </a:prstGeom>
            <a:ln>
              <a:solidFill>
                <a:srgbClr val="9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00000000-0008-0000-0600-000022000000}"/>
                </a:ext>
              </a:extLst>
            </p:cNvPr>
            <p:cNvCxnSpPr/>
            <p:nvPr/>
          </p:nvCxnSpPr>
          <p:spPr>
            <a:xfrm flipH="1">
              <a:off x="865578" y="241438"/>
              <a:ext cx="1793" cy="240962"/>
            </a:xfrm>
            <a:prstGeom prst="straightConnector1">
              <a:avLst/>
            </a:prstGeom>
            <a:ln>
              <a:solidFill>
                <a:srgbClr val="98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600-00001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1402228"/>
              </p:ext>
            </p:extLst>
          </p:nvPr>
        </p:nvGraphicFramePr>
        <p:xfrm>
          <a:off x="2628322" y="4338768"/>
          <a:ext cx="1187725" cy="14343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0000000-0008-0000-0600-000014000000}"/>
              </a:ext>
            </a:extLst>
          </p:cNvPr>
          <p:cNvCxnSpPr/>
          <p:nvPr/>
        </p:nvCxnSpPr>
        <p:spPr>
          <a:xfrm>
            <a:off x="2540640" y="5421485"/>
            <a:ext cx="1549676" cy="0"/>
          </a:xfrm>
          <a:prstGeom prst="line">
            <a:avLst/>
          </a:prstGeom>
          <a:ln w="3175">
            <a:solidFill>
              <a:sysClr val="windowText" lastClr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pe 25">
            <a:extLst>
              <a:ext uri="{FF2B5EF4-FFF2-40B4-BE49-F238E27FC236}">
                <a16:creationId xmlns:a16="http://schemas.microsoft.com/office/drawing/2014/main" id="{B0C92FD8-9478-8353-E2B1-787FBE739EEC}"/>
              </a:ext>
            </a:extLst>
          </p:cNvPr>
          <p:cNvGrpSpPr/>
          <p:nvPr/>
        </p:nvGrpSpPr>
        <p:grpSpPr>
          <a:xfrm>
            <a:off x="2993938" y="4436198"/>
            <a:ext cx="641489" cy="493680"/>
            <a:chOff x="365616" y="97430"/>
            <a:chExt cx="727076" cy="49847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0000000-0008-0000-0600-000016000000}"/>
                </a:ext>
              </a:extLst>
            </p:cNvPr>
            <p:cNvSpPr/>
            <p:nvPr/>
          </p:nvSpPr>
          <p:spPr>
            <a:xfrm>
              <a:off x="365616" y="97430"/>
              <a:ext cx="727076" cy="288925"/>
            </a:xfrm>
            <a:prstGeom prst="ellipse">
              <a:avLst/>
            </a:prstGeom>
            <a:solidFill>
              <a:srgbClr val="9800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 anchorCtr="0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fld id="{65841D72-DBAC-4493-907A-B1D0F744B9B3}" type="TxLink">
                <a:rPr lang="en-US" sz="1100" b="1" i="0" u="none" strike="noStrike">
                  <a:solidFill>
                    <a:schemeClr val="bg1"/>
                  </a:solidFill>
                  <a:latin typeface="Posten Sans" pitchFamily="2" charset="77"/>
                  <a:ea typeface="Posten Sans" pitchFamily="2" charset="77"/>
                </a:rPr>
                <a:pPr algn="ctr"/>
                <a:t>+12</a:t>
              </a:fld>
              <a:endParaRPr lang="nb-NO" sz="3600" b="1" i="0">
                <a:solidFill>
                  <a:schemeClr val="bg1"/>
                </a:solidFill>
                <a:latin typeface="Posten Sans" pitchFamily="2" charset="77"/>
                <a:ea typeface="Posten Sans" pitchFamily="2" charset="77"/>
              </a:endParaRP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0000000-0008-0000-0600-00002C000000}"/>
                </a:ext>
              </a:extLst>
            </p:cNvPr>
            <p:cNvCxnSpPr>
              <a:stCxn id="17" idx="3"/>
            </p:cNvCxnSpPr>
            <p:nvPr/>
          </p:nvCxnSpPr>
          <p:spPr>
            <a:xfrm>
              <a:off x="547975" y="347683"/>
              <a:ext cx="1790" cy="238697"/>
            </a:xfrm>
            <a:prstGeom prst="line">
              <a:avLst/>
            </a:prstGeom>
            <a:ln>
              <a:solidFill>
                <a:srgbClr val="98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00000000-0008-0000-0600-00002D000000}"/>
                </a:ext>
              </a:extLst>
            </p:cNvPr>
            <p:cNvCxnSpPr/>
            <p:nvPr/>
          </p:nvCxnSpPr>
          <p:spPr>
            <a:xfrm>
              <a:off x="955192" y="325458"/>
              <a:ext cx="7732" cy="270447"/>
            </a:xfrm>
            <a:prstGeom prst="straightConnector1">
              <a:avLst/>
            </a:prstGeom>
            <a:ln>
              <a:solidFill>
                <a:srgbClr val="98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9508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061D67FC-3119-B5ED-1EAC-028717002755}"/>
              </a:ext>
            </a:extLst>
          </p:cNvPr>
          <p:cNvSpPr/>
          <p:nvPr/>
        </p:nvSpPr>
        <p:spPr>
          <a:xfrm>
            <a:off x="0" y="1452718"/>
            <a:ext cx="12192000" cy="4186632"/>
          </a:xfrm>
          <a:prstGeom prst="rect">
            <a:avLst/>
          </a:prstGeom>
          <a:solidFill>
            <a:srgbClr val="F1F7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b-NO" dirty="0">
              <a:highlight>
                <a:srgbClr val="FFFF00"/>
              </a:highlight>
            </a:endParaRPr>
          </a:p>
        </p:txBody>
      </p:sp>
      <p:cxnSp>
        <p:nvCxnSpPr>
          <p:cNvPr id="11" name="Rett pil 10">
            <a:extLst>
              <a:ext uri="{FF2B5EF4-FFF2-40B4-BE49-F238E27FC236}">
                <a16:creationId xmlns:a16="http://schemas.microsoft.com/office/drawing/2014/main" id="{AE7A016C-FDFD-BB01-9804-4EABEB2F63B7}"/>
              </a:ext>
            </a:extLst>
          </p:cNvPr>
          <p:cNvCxnSpPr/>
          <p:nvPr/>
        </p:nvCxnSpPr>
        <p:spPr>
          <a:xfrm>
            <a:off x="772413" y="1123783"/>
            <a:ext cx="10761987" cy="0"/>
          </a:xfrm>
          <a:prstGeom prst="straightConnector1">
            <a:avLst/>
          </a:prstGeom>
          <a:ln w="28575">
            <a:solidFill>
              <a:srgbClr val="00643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5489BE5-EFBE-4EAD-990A-422F69FD1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413" y="97974"/>
            <a:ext cx="3669579" cy="1325563"/>
          </a:xfrm>
        </p:spPr>
        <p:txBody>
          <a:bodyPr/>
          <a:lstStyle/>
          <a:p>
            <a:r>
              <a:rPr lang="nb-NO" dirty="0">
                <a:solidFill>
                  <a:srgbClr val="002F19"/>
                </a:solidFill>
                <a:latin typeface="Posten Sans Bold" panose="00000800000000000000" pitchFamily="2" charset="0"/>
                <a:ea typeface="Posten Sans Bold" panose="00000800000000000000" pitchFamily="2" charset="0"/>
              </a:rPr>
              <a:t>Outlook</a:t>
            </a: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6682A21D-71F0-8E95-519E-9AC0C50C25A0}"/>
              </a:ext>
            </a:extLst>
          </p:cNvPr>
          <p:cNvSpPr txBox="1"/>
          <p:nvPr/>
        </p:nvSpPr>
        <p:spPr>
          <a:xfrm>
            <a:off x="1493643" y="2879705"/>
            <a:ext cx="248400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dirty="0" err="1"/>
              <a:t>Expect</a:t>
            </a:r>
            <a:r>
              <a:rPr lang="nb-NO" sz="1600" dirty="0"/>
              <a:t> </a:t>
            </a:r>
            <a:r>
              <a:rPr lang="nb-NO" sz="1600" b="1" dirty="0" err="1"/>
              <a:t>weak</a:t>
            </a:r>
            <a:r>
              <a:rPr lang="nb-NO" sz="1600" b="1" dirty="0"/>
              <a:t> </a:t>
            </a:r>
            <a:r>
              <a:rPr lang="nb-NO" sz="1600" b="1" dirty="0" err="1"/>
              <a:t>economic</a:t>
            </a:r>
            <a:r>
              <a:rPr lang="nb-NO" sz="1600" b="1" dirty="0"/>
              <a:t> </a:t>
            </a:r>
            <a:r>
              <a:rPr lang="nb-NO" sz="1600" b="1" dirty="0" err="1"/>
              <a:t>growth</a:t>
            </a:r>
            <a:r>
              <a:rPr lang="nb-NO" sz="1600" dirty="0"/>
              <a:t> in 2024. </a:t>
            </a:r>
            <a:r>
              <a:rPr lang="nb-NO" sz="1600" dirty="0" err="1"/>
              <a:t>Challenging</a:t>
            </a:r>
            <a:r>
              <a:rPr lang="nb-NO" sz="1600" dirty="0"/>
              <a:t> </a:t>
            </a:r>
            <a:r>
              <a:rPr lang="nb-NO" sz="1600" dirty="0" err="1"/>
              <a:t>economic</a:t>
            </a:r>
            <a:r>
              <a:rPr lang="nb-NO" sz="1600" dirty="0"/>
              <a:t> </a:t>
            </a:r>
            <a:r>
              <a:rPr lang="nb-NO" sz="1600" dirty="0" err="1"/>
              <a:t>conditions</a:t>
            </a:r>
            <a:r>
              <a:rPr lang="nb-NO" sz="1600" dirty="0"/>
              <a:t> </a:t>
            </a:r>
            <a:r>
              <a:rPr lang="nb-NO" sz="1600" dirty="0" err="1"/>
              <a:t>affect</a:t>
            </a:r>
            <a:r>
              <a:rPr lang="nb-NO" sz="1600" dirty="0"/>
              <a:t> </a:t>
            </a:r>
            <a:r>
              <a:rPr lang="nb-NO" sz="1600" dirty="0" err="1"/>
              <a:t>profitability</a:t>
            </a:r>
            <a:r>
              <a:rPr lang="nb-NO" sz="1600" dirty="0"/>
              <a:t> </a:t>
            </a:r>
            <a:r>
              <a:rPr lang="nb-NO" sz="1600" dirty="0" err="1"/>
              <a:t>across</a:t>
            </a:r>
            <a:r>
              <a:rPr lang="nb-NO" sz="1600" dirty="0"/>
              <a:t>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b="1" dirty="0" err="1"/>
              <a:t>logistics</a:t>
            </a:r>
            <a:r>
              <a:rPr lang="nb-NO" sz="1600" b="1" dirty="0"/>
              <a:t> </a:t>
            </a:r>
            <a:r>
              <a:rPr lang="nb-NO" sz="1600" b="1" dirty="0" err="1"/>
              <a:t>industry</a:t>
            </a:r>
            <a:endParaRPr lang="nb-NO" sz="1600" b="1" dirty="0"/>
          </a:p>
          <a:p>
            <a:endParaRPr lang="nb-NO" sz="1600" dirty="0"/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94BEF58-E0E6-0B57-6328-9C6CCFBCD1FC}"/>
              </a:ext>
            </a:extLst>
          </p:cNvPr>
          <p:cNvSpPr txBox="1"/>
          <p:nvPr/>
        </p:nvSpPr>
        <p:spPr>
          <a:xfrm>
            <a:off x="5473749" y="2890215"/>
            <a:ext cx="2484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 err="1"/>
              <a:t>Future</a:t>
            </a:r>
            <a:r>
              <a:rPr lang="nb-NO" sz="1600" b="1" dirty="0"/>
              <a:t> postal services </a:t>
            </a:r>
            <a:r>
              <a:rPr lang="nb-NO" sz="1600" dirty="0" err="1"/>
              <a:t>will</a:t>
            </a:r>
            <a:r>
              <a:rPr lang="nb-NO" sz="1600" dirty="0"/>
              <a:t> be </a:t>
            </a:r>
            <a:r>
              <a:rPr lang="nb-NO" sz="1600" dirty="0" err="1"/>
              <a:t>considered</a:t>
            </a:r>
            <a:r>
              <a:rPr lang="nb-NO" sz="1600" dirty="0"/>
              <a:t> by an </a:t>
            </a:r>
            <a:r>
              <a:rPr lang="nb-NO" sz="1600" dirty="0" err="1"/>
              <a:t>expert</a:t>
            </a:r>
            <a:r>
              <a:rPr lang="nb-NO" sz="1600" dirty="0"/>
              <a:t> </a:t>
            </a:r>
            <a:r>
              <a:rPr lang="nb-NO" sz="1600" dirty="0" err="1"/>
              <a:t>committee</a:t>
            </a:r>
            <a:r>
              <a:rPr lang="nb-NO" sz="1600" dirty="0"/>
              <a:t> </a:t>
            </a:r>
            <a:r>
              <a:rPr lang="nb-NO" sz="1600" dirty="0" err="1"/>
              <a:t>appointed</a:t>
            </a:r>
            <a:r>
              <a:rPr lang="nb-NO" sz="1600" dirty="0"/>
              <a:t> by </a:t>
            </a:r>
            <a:r>
              <a:rPr lang="nb-NO" sz="1600" dirty="0" err="1"/>
              <a:t>the</a:t>
            </a:r>
            <a:r>
              <a:rPr lang="nb-NO" sz="1600" dirty="0"/>
              <a:t> </a:t>
            </a:r>
            <a:r>
              <a:rPr lang="nb-NO" sz="1600" dirty="0" err="1"/>
              <a:t>government</a:t>
            </a:r>
            <a:endParaRPr lang="nb-NO" sz="1600" dirty="0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921F947-C63E-BC21-0BBC-B7BBEAAB7E0A}"/>
              </a:ext>
            </a:extLst>
          </p:cNvPr>
          <p:cNvSpPr txBox="1"/>
          <p:nvPr/>
        </p:nvSpPr>
        <p:spPr>
          <a:xfrm>
            <a:off x="9308352" y="2890215"/>
            <a:ext cx="27036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600" b="1" dirty="0"/>
              <a:t>A </a:t>
            </a:r>
            <a:r>
              <a:rPr lang="nb-NO" sz="1600" b="1" dirty="0" err="1"/>
              <a:t>profitability</a:t>
            </a:r>
            <a:r>
              <a:rPr lang="nb-NO" sz="1600" b="1" dirty="0"/>
              <a:t> program </a:t>
            </a:r>
            <a:r>
              <a:rPr lang="nb-NO" sz="1600" dirty="0" err="1"/>
              <a:t>aims</a:t>
            </a:r>
            <a:r>
              <a:rPr lang="nb-NO" sz="1600" dirty="0"/>
              <a:t> to </a:t>
            </a:r>
            <a:r>
              <a:rPr lang="nb-NO" sz="1600" dirty="0" err="1"/>
              <a:t>cut</a:t>
            </a:r>
            <a:r>
              <a:rPr lang="nb-NO" sz="1600" dirty="0"/>
              <a:t> </a:t>
            </a:r>
            <a:r>
              <a:rPr lang="nb-NO" sz="1600" dirty="0" err="1"/>
              <a:t>costs</a:t>
            </a:r>
            <a:r>
              <a:rPr lang="nb-NO" sz="1600" dirty="0"/>
              <a:t> </a:t>
            </a:r>
            <a:r>
              <a:rPr lang="nb-NO" sz="1600" dirty="0" err="1"/>
              <a:t>going</a:t>
            </a:r>
            <a:r>
              <a:rPr lang="nb-NO" sz="1600" dirty="0"/>
              <a:t> forward, to </a:t>
            </a:r>
            <a:r>
              <a:rPr lang="nb-NO" sz="1600" b="1" dirty="0" err="1"/>
              <a:t>strengthen</a:t>
            </a:r>
            <a:r>
              <a:rPr lang="nb-NO" sz="1600" b="1" dirty="0"/>
              <a:t> </a:t>
            </a:r>
            <a:r>
              <a:rPr lang="nb-NO" sz="1600" b="1" dirty="0" err="1"/>
              <a:t>competitive</a:t>
            </a:r>
            <a:r>
              <a:rPr lang="nb-NO" sz="1600" b="1" dirty="0"/>
              <a:t> </a:t>
            </a:r>
            <a:r>
              <a:rPr lang="nb-NO" sz="1600" b="1" dirty="0" err="1"/>
              <a:t>power</a:t>
            </a:r>
            <a:r>
              <a:rPr lang="nb-NO" sz="1600" b="1" dirty="0"/>
              <a:t> </a:t>
            </a:r>
            <a:r>
              <a:rPr lang="nb-NO" sz="1600" dirty="0"/>
              <a:t>and </a:t>
            </a:r>
            <a:r>
              <a:rPr lang="nb-NO" sz="1600" dirty="0" err="1"/>
              <a:t>provide</a:t>
            </a:r>
            <a:r>
              <a:rPr lang="nb-NO" sz="1600" dirty="0"/>
              <a:t> </a:t>
            </a:r>
            <a:r>
              <a:rPr lang="nb-NO" sz="1600" dirty="0" err="1"/>
              <a:t>room</a:t>
            </a:r>
            <a:r>
              <a:rPr lang="nb-NO" sz="1600" dirty="0"/>
              <a:t> to </a:t>
            </a:r>
            <a:r>
              <a:rPr lang="nb-NO" sz="1600" b="1" dirty="0" err="1"/>
              <a:t>invest</a:t>
            </a:r>
            <a:r>
              <a:rPr lang="nb-NO" sz="1600" b="1" dirty="0"/>
              <a:t> for </a:t>
            </a:r>
            <a:r>
              <a:rPr lang="nb-NO" sz="1600" b="1" dirty="0" err="1"/>
              <a:t>growth</a:t>
            </a:r>
            <a:endParaRPr lang="nb-NO" sz="1600" b="1" dirty="0"/>
          </a:p>
        </p:txBody>
      </p:sp>
      <p:pic>
        <p:nvPicPr>
          <p:cNvPr id="23" name="Graphic 22" descr="Road outline">
            <a:extLst>
              <a:ext uri="{FF2B5EF4-FFF2-40B4-BE49-F238E27FC236}">
                <a16:creationId xmlns:a16="http://schemas.microsoft.com/office/drawing/2014/main" id="{5D988491-09FD-CBBE-E9D6-706099FB0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45243" y="2879705"/>
            <a:ext cx="1148400" cy="1148400"/>
          </a:xfrm>
          <a:prstGeom prst="rect">
            <a:avLst/>
          </a:prstGeom>
        </p:spPr>
      </p:pic>
      <p:pic>
        <p:nvPicPr>
          <p:cNvPr id="29" name="Graphic 28" descr="Coins with solid fill">
            <a:extLst>
              <a:ext uri="{FF2B5EF4-FFF2-40B4-BE49-F238E27FC236}">
                <a16:creationId xmlns:a16="http://schemas.microsoft.com/office/drawing/2014/main" id="{E6EE21D8-F959-AF48-88D1-45CFC1CAF6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031900" y="2890214"/>
            <a:ext cx="1148400" cy="1148400"/>
          </a:xfrm>
          <a:prstGeom prst="rect">
            <a:avLst/>
          </a:prstGeom>
        </p:spPr>
      </p:pic>
      <p:pic>
        <p:nvPicPr>
          <p:cNvPr id="31" name="Graphic 30" descr="Mailbox with solid fill">
            <a:extLst>
              <a:ext uri="{FF2B5EF4-FFF2-40B4-BE49-F238E27FC236}">
                <a16:creationId xmlns:a16="http://schemas.microsoft.com/office/drawing/2014/main" id="{132A8668-684C-A00E-28C0-8CE5F8ED88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4265211" y="2879705"/>
            <a:ext cx="1148400" cy="11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64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51C4DF8A-578A-9864-B177-0B94843E4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/>
              <a:t>We make everyday life easier and the world smaller.</a:t>
            </a:r>
            <a:endParaRPr lang="nb-NO" sz="6000" dirty="0"/>
          </a:p>
        </p:txBody>
      </p:sp>
    </p:spTree>
    <p:extLst>
      <p:ext uri="{BB962C8B-B14F-4D97-AF65-F5344CB8AC3E}">
        <p14:creationId xmlns:p14="http://schemas.microsoft.com/office/powerpoint/2010/main" val="390914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osten">
      <a:dk1>
        <a:srgbClr val="000000"/>
      </a:dk1>
      <a:lt1>
        <a:srgbClr val="FFFFFF"/>
      </a:lt1>
      <a:dk2>
        <a:srgbClr val="980000"/>
      </a:dk2>
      <a:lt2>
        <a:srgbClr val="FF8A5F"/>
      </a:lt2>
      <a:accent1>
        <a:srgbClr val="4A1011"/>
      </a:accent1>
      <a:accent2>
        <a:srgbClr val="FF8A5F"/>
      </a:accent2>
      <a:accent3>
        <a:srgbClr val="980000"/>
      </a:accent3>
      <a:accent4>
        <a:srgbClr val="6E6E6E"/>
      </a:accent4>
      <a:accent5>
        <a:srgbClr val="00643A"/>
      </a:accent5>
      <a:accent6>
        <a:srgbClr val="C8DC8C"/>
      </a:accent6>
      <a:hlink>
        <a:srgbClr val="002060"/>
      </a:hlink>
      <a:folHlink>
        <a:srgbClr val="7030A0"/>
      </a:folHlink>
    </a:clrScheme>
    <a:fontScheme name="Egendefinert 84">
      <a:majorFont>
        <a:latin typeface="Posten Sans Medium"/>
        <a:ea typeface=""/>
        <a:cs typeface=""/>
      </a:majorFont>
      <a:minorFont>
        <a:latin typeface="Post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sten_Konsernmal[NO]_Embedded" id="{E9912F17-DD2C-4FC1-A62A-8D0E1A294647}" vid="{77F258B1-7747-4454-A8FC-8A6F9211AE09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2D0710864D9C4785B1A7E4D6987007" ma:contentTypeVersion="6" ma:contentTypeDescription="Create a new document." ma:contentTypeScope="" ma:versionID="78f58f58fa2f6094459c80c49dcf15ae">
  <xsd:schema xmlns:xsd="http://www.w3.org/2001/XMLSchema" xmlns:xs="http://www.w3.org/2001/XMLSchema" xmlns:p="http://schemas.microsoft.com/office/2006/metadata/properties" xmlns:ns2="2ce565b0-55dc-4a34-84a6-19d943f0aae6" xmlns:ns3="738e90aa-5dbf-47ee-ba0b-c5e2f491cc16" targetNamespace="http://schemas.microsoft.com/office/2006/metadata/properties" ma:root="true" ma:fieldsID="71198852e2a77a3298d307c6a5a8b164" ns2:_="" ns3:_="">
    <xsd:import namespace="2ce565b0-55dc-4a34-84a6-19d943f0aae6"/>
    <xsd:import namespace="738e90aa-5dbf-47ee-ba0b-c5e2f491cc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e565b0-55dc-4a34-84a6-19d943f0aa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8e90aa-5dbf-47ee-ba0b-c5e2f491cc1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8e90aa-5dbf-47ee-ba0b-c5e2f491cc16">
      <UserInfo>
        <DisplayName>Contardo Irene</DisplayName>
        <AccountId>26</AccountId>
        <AccountType/>
      </UserInfo>
      <UserInfo>
        <DisplayName>Karlsen Hans Martin</DisplayName>
        <AccountId>39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D50AD6-AAED-468E-8CF0-56C3978799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e565b0-55dc-4a34-84a6-19d943f0aae6"/>
    <ds:schemaRef ds:uri="738e90aa-5dbf-47ee-ba0b-c5e2f491cc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D3E5C06-1859-4446-A240-473813135EF6}">
  <ds:schemaRefs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738e90aa-5dbf-47ee-ba0b-c5e2f491cc16"/>
    <ds:schemaRef ds:uri="2ce565b0-55dc-4a34-84a6-19d943f0aae6"/>
    <ds:schemaRef ds:uri="http://www.w3.org/XML/1998/namespace"/>
    <ds:schemaRef ds:uri="http://purl.org/dc/dcmitype/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F989B3E-5F68-4405-9304-B719EE846B4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a1ae5425-0bde-496e-8c5a-8a06b0d94277}" enabled="0" method="" siteId="{a1ae5425-0bde-496e-8c5a-8a06b0d94277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Norsk Posten Bring Konsernmal</Template>
  <TotalTime>6471</TotalTime>
  <Words>342</Words>
  <Application>Microsoft Office PowerPoint</Application>
  <PresentationFormat>Widescreen</PresentationFormat>
  <Paragraphs>63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6" baseType="lpstr">
      <vt:lpstr>Posten Sans</vt:lpstr>
      <vt:lpstr>Calibri</vt:lpstr>
      <vt:lpstr>Posten Sans Medium</vt:lpstr>
      <vt:lpstr>Verdana</vt:lpstr>
      <vt:lpstr>Posten Sans Bold</vt:lpstr>
      <vt:lpstr>Arial</vt:lpstr>
      <vt:lpstr>Office-tema</vt:lpstr>
      <vt:lpstr>1st quarter 2024</vt:lpstr>
      <vt:lpstr>Highlights</vt:lpstr>
      <vt:lpstr>Nobody shall be injured or sick as a consequence of working in the Group</vt:lpstr>
      <vt:lpstr>Financial highlights – 1st quarter 2024</vt:lpstr>
      <vt:lpstr>Results 1st quarter 2024</vt:lpstr>
      <vt:lpstr>Segment Logistics:  Continued growth in a challenging e-commerce market</vt:lpstr>
      <vt:lpstr>Segment Mail:  Decline in mail volumes, growth for Norgespakken</vt:lpstr>
      <vt:lpstr>Outlook</vt:lpstr>
      <vt:lpstr>We make everyday life easier and the world smaller.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kvartal 2023</dc:title>
  <dc:creator>Skagemo Randi Bjerkeland</dc:creator>
  <cp:lastModifiedBy>Goldenheim Kristin [OSLO]</cp:lastModifiedBy>
  <cp:revision>105</cp:revision>
  <dcterms:created xsi:type="dcterms:W3CDTF">2023-08-22T11:16:13Z</dcterms:created>
  <dcterms:modified xsi:type="dcterms:W3CDTF">2024-05-07T13:40:14Z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0x0101005A2D0710864D9C4785B1A7E4D6987007</vt:lpwstr>
  </property>
</Properties>
</file>